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2.xml" ContentType="application/vnd.openxmlformats-officedocument.theme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18" r:id="rId2"/>
    <p:sldMasterId id="2147483967" r:id="rId3"/>
  </p:sldMasterIdLst>
  <p:notesMasterIdLst>
    <p:notesMasterId r:id="rId14"/>
  </p:notesMasterIdLst>
  <p:handoutMasterIdLst>
    <p:handoutMasterId r:id="rId15"/>
  </p:handoutMasterIdLst>
  <p:sldIdLst>
    <p:sldId id="1302" r:id="rId4"/>
    <p:sldId id="1304" r:id="rId5"/>
    <p:sldId id="1306" r:id="rId6"/>
    <p:sldId id="1312" r:id="rId7"/>
    <p:sldId id="1313" r:id="rId8"/>
    <p:sldId id="1305" r:id="rId9"/>
    <p:sldId id="1307" r:id="rId10"/>
    <p:sldId id="1308" r:id="rId11"/>
    <p:sldId id="1315" r:id="rId12"/>
    <p:sldId id="1311" r:id="rId13"/>
  </p:sldIdLst>
  <p:sldSz cx="9144000" cy="5143500" type="screen16x9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95">
          <p15:clr>
            <a:srgbClr val="A4A3A4"/>
          </p15:clr>
        </p15:guide>
        <p15:guide id="2" pos="569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09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C8CA"/>
    <a:srgbClr val="F6891F"/>
    <a:srgbClr val="FFCB08"/>
    <a:srgbClr val="54BBEE"/>
    <a:srgbClr val="00AFEF"/>
    <a:srgbClr val="FF3399"/>
    <a:srgbClr val="D2A500"/>
    <a:srgbClr val="3B6E8F"/>
    <a:srgbClr val="93959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814" autoAdjust="0"/>
    <p:restoredTop sz="98935" autoAdjust="0"/>
  </p:normalViewPr>
  <p:slideViewPr>
    <p:cSldViewPr showGuides="1">
      <p:cViewPr varScale="1">
        <p:scale>
          <a:sx n="113" d="100"/>
          <a:sy n="113" d="100"/>
        </p:scale>
        <p:origin x="102" y="108"/>
      </p:cViewPr>
      <p:guideLst>
        <p:guide orient="horz" pos="395"/>
        <p:guide pos="5692"/>
      </p:guideLst>
    </p:cSldViewPr>
  </p:slideViewPr>
  <p:outlineViewPr>
    <p:cViewPr>
      <p:scale>
        <a:sx n="33" d="100"/>
        <a:sy n="33" d="100"/>
      </p:scale>
      <p:origin x="0" y="26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10" d="100"/>
        <a:sy n="110" d="100"/>
      </p:scale>
      <p:origin x="0" y="0"/>
    </p:cViewPr>
  </p:sorterViewPr>
  <p:notesViewPr>
    <p:cSldViewPr>
      <p:cViewPr varScale="1">
        <p:scale>
          <a:sx n="76" d="100"/>
          <a:sy n="76" d="100"/>
        </p:scale>
        <p:origin x="-3282" y="-102"/>
      </p:cViewPr>
      <p:guideLst>
        <p:guide orient="horz" pos="3109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37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FED17C-046A-40FF-AC00-69A8D5AECC41}" type="datetimeFigureOut">
              <a:rPr lang="en-US" smtClean="0"/>
              <a:pPr/>
              <a:t>6/29/2016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377363"/>
            <a:ext cx="294640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09226B-86E3-42FC-A084-D8AAAAF8183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40418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D28073-B355-46BE-B252-9FCE050A0570}" type="datetimeFigureOut">
              <a:rPr lang="en-US" smtClean="0"/>
              <a:pPr/>
              <a:t>6/29/2016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06363" y="739775"/>
            <a:ext cx="6584950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5"/>
            <a:ext cx="543814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377316"/>
            <a:ext cx="2945659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A469DB-C4EF-44C5-B956-299358AC307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71099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4.emf"/><Relationship Id="rId4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4.emf"/><Relationship Id="rId4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image" Target="../media/image4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5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18.xml"/><Relationship Id="rId7" Type="http://schemas.openxmlformats.org/officeDocument/2006/relationships/image" Target="../media/image4.emf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0.xml"/><Relationship Id="rId4" Type="http://schemas.openxmlformats.org/officeDocument/2006/relationships/tags" Target="../tags/tag19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23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4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0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tags" Target="../tags/tag31.xml"/><Relationship Id="rId6" Type="http://schemas.openxmlformats.org/officeDocument/2006/relationships/image" Target="../media/image4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34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5" Type="http://schemas.openxmlformats.org/officeDocument/2006/relationships/image" Target="../media/image5.emf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40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5.emf"/><Relationship Id="rId4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tags" Target="../tags/tag43.xml"/><Relationship Id="rId2" Type="http://schemas.openxmlformats.org/officeDocument/2006/relationships/tags" Target="../tags/tag42.xml"/><Relationship Id="rId1" Type="http://schemas.openxmlformats.org/officeDocument/2006/relationships/tags" Target="../tags/tag41.xml"/><Relationship Id="rId6" Type="http://schemas.openxmlformats.org/officeDocument/2006/relationships/image" Target="../media/image5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44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47.xml"/><Relationship Id="rId7" Type="http://schemas.openxmlformats.org/officeDocument/2006/relationships/image" Target="../media/image5.emf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49.xml"/><Relationship Id="rId4" Type="http://schemas.openxmlformats.org/officeDocument/2006/relationships/tags" Target="../tags/tag48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52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58.xml"/><Relationship Id="rId2" Type="http://schemas.openxmlformats.org/officeDocument/2006/relationships/tags" Target="../tags/tag57.xml"/><Relationship Id="rId1" Type="http://schemas.openxmlformats.org/officeDocument/2006/relationships/tags" Target="../tags/tag56.xml"/><Relationship Id="rId6" Type="http://schemas.openxmlformats.org/officeDocument/2006/relationships/image" Target="../media/image5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59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" Type="http://schemas.openxmlformats.org/officeDocument/2006/relationships/tags" Target="../tags/tag60.xml"/><Relationship Id="rId6" Type="http://schemas.openxmlformats.org/officeDocument/2006/relationships/image" Target="../media/image5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6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66.xml"/><Relationship Id="rId2" Type="http://schemas.openxmlformats.org/officeDocument/2006/relationships/tags" Target="../tags/tag65.xml"/><Relationship Id="rId1" Type="http://schemas.openxmlformats.org/officeDocument/2006/relationships/tags" Target="../tags/tag64.xml"/><Relationship Id="rId5" Type="http://schemas.openxmlformats.org/officeDocument/2006/relationships/image" Target="../media/image6.emf"/><Relationship Id="rId4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tags" Target="../tags/tag67.xml"/><Relationship Id="rId5" Type="http://schemas.openxmlformats.org/officeDocument/2006/relationships/image" Target="../media/image6.emf"/><Relationship Id="rId4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6" Type="http://schemas.openxmlformats.org/officeDocument/2006/relationships/image" Target="../media/image6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7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tags" Target="../tags/tag76.xml"/><Relationship Id="rId7" Type="http://schemas.openxmlformats.org/officeDocument/2006/relationships/image" Target="../media/image6.emf"/><Relationship Id="rId2" Type="http://schemas.openxmlformats.org/officeDocument/2006/relationships/tags" Target="../tags/tag75.xml"/><Relationship Id="rId1" Type="http://schemas.openxmlformats.org/officeDocument/2006/relationships/tags" Target="../tags/tag74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78.xml"/><Relationship Id="rId4" Type="http://schemas.openxmlformats.org/officeDocument/2006/relationships/tags" Target="../tags/tag77.xml"/></Relationships>
</file>

<file path=ppt/slideLayouts/_rels/slideLayout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81.xml"/><Relationship Id="rId7" Type="http://schemas.openxmlformats.org/officeDocument/2006/relationships/slideMaster" Target="../slideMasters/slideMaster1.xml"/><Relationship Id="rId2" Type="http://schemas.openxmlformats.org/officeDocument/2006/relationships/tags" Target="../tags/tag80.xml"/><Relationship Id="rId1" Type="http://schemas.openxmlformats.org/officeDocument/2006/relationships/tags" Target="../tags/tag79.xml"/><Relationship Id="rId6" Type="http://schemas.openxmlformats.org/officeDocument/2006/relationships/tags" Target="../tags/tag84.xml"/><Relationship Id="rId5" Type="http://schemas.openxmlformats.org/officeDocument/2006/relationships/tags" Target="../tags/tag83.xml"/><Relationship Id="rId4" Type="http://schemas.openxmlformats.org/officeDocument/2006/relationships/tags" Target="../tags/tag8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6" Type="http://schemas.openxmlformats.org/officeDocument/2006/relationships/image" Target="../media/image6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88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tags" Target="../tags/tag91.xml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6.emf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9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4.xml"/><Relationship Id="rId1" Type="http://schemas.openxmlformats.org/officeDocument/2006/relationships/tags" Target="../tags/tag93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6.xml"/><Relationship Id="rId1" Type="http://schemas.openxmlformats.org/officeDocument/2006/relationships/tags" Target="../tags/tag95.xml"/><Relationship Id="rId5" Type="http://schemas.openxmlformats.org/officeDocument/2006/relationships/image" Target="../media/image8.emf"/><Relationship Id="rId4" Type="http://schemas.openxmlformats.org/officeDocument/2006/relationships/image" Target="../media/image9.emf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8.xml"/><Relationship Id="rId1" Type="http://schemas.openxmlformats.org/officeDocument/2006/relationships/tags" Target="../tags/tag97.xml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0.xml"/><Relationship Id="rId1" Type="http://schemas.openxmlformats.org/officeDocument/2006/relationships/tags" Target="../tags/tag99.xml"/><Relationship Id="rId5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2.xml"/><Relationship Id="rId1" Type="http://schemas.openxmlformats.org/officeDocument/2006/relationships/tags" Target="../tags/tag101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5" Type="http://schemas.openxmlformats.org/officeDocument/2006/relationships/image" Target="../media/image8.emf"/><Relationship Id="rId4" Type="http://schemas.openxmlformats.org/officeDocument/2006/relationships/image" Target="../media/image9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08.xml"/><Relationship Id="rId1" Type="http://schemas.openxmlformats.org/officeDocument/2006/relationships/tags" Target="../tags/tag107.xml"/><Relationship Id="rId5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2.xml"/><Relationship Id="rId1" Type="http://schemas.openxmlformats.org/officeDocument/2006/relationships/tags" Target="../tags/tag111.xml"/><Relationship Id="rId5" Type="http://schemas.openxmlformats.org/officeDocument/2006/relationships/image" Target="../media/image8.emf"/><Relationship Id="rId4" Type="http://schemas.openxmlformats.org/officeDocument/2006/relationships/image" Target="../media/image13.emf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5" Type="http://schemas.openxmlformats.org/officeDocument/2006/relationships/image" Target="../media/image8.emf"/><Relationship Id="rId4" Type="http://schemas.openxmlformats.org/officeDocument/2006/relationships/image" Target="../media/image14.emf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6.xml"/><Relationship Id="rId1" Type="http://schemas.openxmlformats.org/officeDocument/2006/relationships/tags" Target="../tags/tag115.xml"/><Relationship Id="rId5" Type="http://schemas.openxmlformats.org/officeDocument/2006/relationships/image" Target="../media/image8.emf"/><Relationship Id="rId4" Type="http://schemas.openxmlformats.org/officeDocument/2006/relationships/image" Target="../media/image15.emf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8.xml"/><Relationship Id="rId1" Type="http://schemas.openxmlformats.org/officeDocument/2006/relationships/tags" Target="../tags/tag117.xml"/><Relationship Id="rId5" Type="http://schemas.openxmlformats.org/officeDocument/2006/relationships/image" Target="../media/image8.emf"/><Relationship Id="rId4" Type="http://schemas.openxmlformats.org/officeDocument/2006/relationships/image" Target="../media/image16.emf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0.xml"/><Relationship Id="rId1" Type="http://schemas.openxmlformats.org/officeDocument/2006/relationships/tags" Target="../tags/tag119.xml"/><Relationship Id="rId5" Type="http://schemas.openxmlformats.org/officeDocument/2006/relationships/image" Target="../media/image8.emf"/><Relationship Id="rId4" Type="http://schemas.openxmlformats.org/officeDocument/2006/relationships/image" Target="../media/image17.emf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2.xml"/><Relationship Id="rId1" Type="http://schemas.openxmlformats.org/officeDocument/2006/relationships/tags" Target="../tags/tag121.xml"/><Relationship Id="rId5" Type="http://schemas.openxmlformats.org/officeDocument/2006/relationships/image" Target="../media/image8.emf"/><Relationship Id="rId4" Type="http://schemas.openxmlformats.org/officeDocument/2006/relationships/image" Target="../media/image18.emf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5" Type="http://schemas.openxmlformats.org/officeDocument/2006/relationships/image" Target="../media/image8.emf"/><Relationship Id="rId4" Type="http://schemas.openxmlformats.org/officeDocument/2006/relationships/image" Target="../media/image19.emf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5" Type="http://schemas.openxmlformats.org/officeDocument/2006/relationships/image" Target="../media/image4.emf"/><Relationship Id="rId4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tags" Target="../tags/tag135.xml"/><Relationship Id="rId2" Type="http://schemas.openxmlformats.org/officeDocument/2006/relationships/tags" Target="../tags/tag134.xml"/><Relationship Id="rId1" Type="http://schemas.openxmlformats.org/officeDocument/2006/relationships/tags" Target="../tags/tag133.xml"/><Relationship Id="rId5" Type="http://schemas.openxmlformats.org/officeDocument/2006/relationships/image" Target="../media/image4.emf"/><Relationship Id="rId4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tags" Target="../tags/tag138.xml"/><Relationship Id="rId2" Type="http://schemas.openxmlformats.org/officeDocument/2006/relationships/tags" Target="../tags/tag137.xml"/><Relationship Id="rId1" Type="http://schemas.openxmlformats.org/officeDocument/2006/relationships/tags" Target="../tags/tag136.xml"/><Relationship Id="rId6" Type="http://schemas.openxmlformats.org/officeDocument/2006/relationships/image" Target="../media/image4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39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tags" Target="../tags/tag142.xml"/><Relationship Id="rId7" Type="http://schemas.openxmlformats.org/officeDocument/2006/relationships/image" Target="../media/image4.emf"/><Relationship Id="rId2" Type="http://schemas.openxmlformats.org/officeDocument/2006/relationships/tags" Target="../tags/tag141.xml"/><Relationship Id="rId1" Type="http://schemas.openxmlformats.org/officeDocument/2006/relationships/tags" Target="../tags/tag14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44.xml"/><Relationship Id="rId4" Type="http://schemas.openxmlformats.org/officeDocument/2006/relationships/tags" Target="../tags/tag143.xml"/></Relationships>
</file>

<file path=ppt/slideLayouts/_rels/slideLayout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tags" Target="../tags/tag147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46.xml"/><Relationship Id="rId1" Type="http://schemas.openxmlformats.org/officeDocument/2006/relationships/tags" Target="../tags/tag145.xml"/><Relationship Id="rId6" Type="http://schemas.openxmlformats.org/officeDocument/2006/relationships/tags" Target="../tags/tag150.xml"/><Relationship Id="rId5" Type="http://schemas.openxmlformats.org/officeDocument/2006/relationships/tags" Target="../tags/tag149.xml"/><Relationship Id="rId4" Type="http://schemas.openxmlformats.org/officeDocument/2006/relationships/tags" Target="../tags/tag148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tags" Target="../tags/tag153.xml"/><Relationship Id="rId2" Type="http://schemas.openxmlformats.org/officeDocument/2006/relationships/tags" Target="../tags/tag152.xml"/><Relationship Id="rId1" Type="http://schemas.openxmlformats.org/officeDocument/2006/relationships/tags" Target="../tags/tag151.xml"/><Relationship Id="rId6" Type="http://schemas.openxmlformats.org/officeDocument/2006/relationships/image" Target="../media/image4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5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" Type="http://schemas.openxmlformats.org/officeDocument/2006/relationships/tags" Target="../tags/tag155.xml"/><Relationship Id="rId6" Type="http://schemas.openxmlformats.org/officeDocument/2006/relationships/image" Target="../media/image4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58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tags" Target="../tags/tag161.xml"/><Relationship Id="rId2" Type="http://schemas.openxmlformats.org/officeDocument/2006/relationships/tags" Target="../tags/tag160.xml"/><Relationship Id="rId1" Type="http://schemas.openxmlformats.org/officeDocument/2006/relationships/tags" Target="../tags/tag159.xml"/><Relationship Id="rId5" Type="http://schemas.openxmlformats.org/officeDocument/2006/relationships/image" Target="../media/image5.emf"/><Relationship Id="rId4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tags" Target="../tags/tag164.xml"/><Relationship Id="rId2" Type="http://schemas.openxmlformats.org/officeDocument/2006/relationships/tags" Target="../tags/tag163.xml"/><Relationship Id="rId1" Type="http://schemas.openxmlformats.org/officeDocument/2006/relationships/tags" Target="../tags/tag162.xml"/><Relationship Id="rId5" Type="http://schemas.openxmlformats.org/officeDocument/2006/relationships/image" Target="../media/image5.emf"/><Relationship Id="rId4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tags" Target="../tags/tag167.xml"/><Relationship Id="rId2" Type="http://schemas.openxmlformats.org/officeDocument/2006/relationships/tags" Target="../tags/tag166.xml"/><Relationship Id="rId1" Type="http://schemas.openxmlformats.org/officeDocument/2006/relationships/tags" Target="../tags/tag165.xml"/><Relationship Id="rId6" Type="http://schemas.openxmlformats.org/officeDocument/2006/relationships/image" Target="../media/image5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68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tags" Target="../tags/tag171.xml"/><Relationship Id="rId7" Type="http://schemas.openxmlformats.org/officeDocument/2006/relationships/image" Target="../media/image5.emf"/><Relationship Id="rId2" Type="http://schemas.openxmlformats.org/officeDocument/2006/relationships/tags" Target="../tags/tag170.xml"/><Relationship Id="rId1" Type="http://schemas.openxmlformats.org/officeDocument/2006/relationships/tags" Target="../tags/tag169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173.xml"/><Relationship Id="rId4" Type="http://schemas.openxmlformats.org/officeDocument/2006/relationships/tags" Target="../tags/tag172.xml"/></Relationships>
</file>

<file path=ppt/slideLayouts/_rels/slideLayout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emf"/><Relationship Id="rId3" Type="http://schemas.openxmlformats.org/officeDocument/2006/relationships/tags" Target="../tags/tag176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75.xml"/><Relationship Id="rId1" Type="http://schemas.openxmlformats.org/officeDocument/2006/relationships/tags" Target="../tags/tag174.xml"/><Relationship Id="rId6" Type="http://schemas.openxmlformats.org/officeDocument/2006/relationships/tags" Target="../tags/tag179.xml"/><Relationship Id="rId5" Type="http://schemas.openxmlformats.org/officeDocument/2006/relationships/tags" Target="../tags/tag178.xml"/><Relationship Id="rId4" Type="http://schemas.openxmlformats.org/officeDocument/2006/relationships/tags" Target="../tags/tag177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tags" Target="../tags/tag182.xml"/><Relationship Id="rId2" Type="http://schemas.openxmlformats.org/officeDocument/2006/relationships/tags" Target="../tags/tag181.xml"/><Relationship Id="rId1" Type="http://schemas.openxmlformats.org/officeDocument/2006/relationships/tags" Target="../tags/tag180.xml"/><Relationship Id="rId6" Type="http://schemas.openxmlformats.org/officeDocument/2006/relationships/image" Target="../media/image5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3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tags" Target="../tags/tag186.xml"/><Relationship Id="rId2" Type="http://schemas.openxmlformats.org/officeDocument/2006/relationships/tags" Target="../tags/tag185.xml"/><Relationship Id="rId1" Type="http://schemas.openxmlformats.org/officeDocument/2006/relationships/tags" Target="../tags/tag184.xml"/><Relationship Id="rId6" Type="http://schemas.openxmlformats.org/officeDocument/2006/relationships/image" Target="../media/image5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87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tags" Target="../tags/tag190.xml"/><Relationship Id="rId2" Type="http://schemas.openxmlformats.org/officeDocument/2006/relationships/tags" Target="../tags/tag189.xml"/><Relationship Id="rId1" Type="http://schemas.openxmlformats.org/officeDocument/2006/relationships/tags" Target="../tags/tag188.xml"/><Relationship Id="rId5" Type="http://schemas.openxmlformats.org/officeDocument/2006/relationships/image" Target="../media/image6.emf"/><Relationship Id="rId4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tags" Target="../tags/tag193.xml"/><Relationship Id="rId2" Type="http://schemas.openxmlformats.org/officeDocument/2006/relationships/tags" Target="../tags/tag192.xml"/><Relationship Id="rId1" Type="http://schemas.openxmlformats.org/officeDocument/2006/relationships/tags" Target="../tags/tag191.xml"/><Relationship Id="rId5" Type="http://schemas.openxmlformats.org/officeDocument/2006/relationships/image" Target="../media/image6.emf"/><Relationship Id="rId4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tags" Target="../tags/tag196.xml"/><Relationship Id="rId2" Type="http://schemas.openxmlformats.org/officeDocument/2006/relationships/tags" Target="../tags/tag195.xml"/><Relationship Id="rId1" Type="http://schemas.openxmlformats.org/officeDocument/2006/relationships/tags" Target="../tags/tag194.xml"/><Relationship Id="rId6" Type="http://schemas.openxmlformats.org/officeDocument/2006/relationships/image" Target="../media/image6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197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tags" Target="../tags/tag200.xml"/><Relationship Id="rId7" Type="http://schemas.openxmlformats.org/officeDocument/2006/relationships/image" Target="../media/image6.emf"/><Relationship Id="rId2" Type="http://schemas.openxmlformats.org/officeDocument/2006/relationships/tags" Target="../tags/tag199.xml"/><Relationship Id="rId1" Type="http://schemas.openxmlformats.org/officeDocument/2006/relationships/tags" Target="../tags/tag198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202.xml"/><Relationship Id="rId4" Type="http://schemas.openxmlformats.org/officeDocument/2006/relationships/tags" Target="../tags/tag201.xml"/></Relationships>
</file>

<file path=ppt/slideLayouts/_rels/slideLayout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emf"/><Relationship Id="rId3" Type="http://schemas.openxmlformats.org/officeDocument/2006/relationships/tags" Target="../tags/tag205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204.xml"/><Relationship Id="rId1" Type="http://schemas.openxmlformats.org/officeDocument/2006/relationships/tags" Target="../tags/tag203.xml"/><Relationship Id="rId6" Type="http://schemas.openxmlformats.org/officeDocument/2006/relationships/tags" Target="../tags/tag208.xml"/><Relationship Id="rId5" Type="http://schemas.openxmlformats.org/officeDocument/2006/relationships/tags" Target="../tags/tag207.xml"/><Relationship Id="rId4" Type="http://schemas.openxmlformats.org/officeDocument/2006/relationships/tags" Target="../tags/tag206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tags" Target="../tags/tag211.xml"/><Relationship Id="rId2" Type="http://schemas.openxmlformats.org/officeDocument/2006/relationships/tags" Target="../tags/tag210.xml"/><Relationship Id="rId1" Type="http://schemas.openxmlformats.org/officeDocument/2006/relationships/tags" Target="../tags/tag209.xml"/><Relationship Id="rId6" Type="http://schemas.openxmlformats.org/officeDocument/2006/relationships/image" Target="../media/image6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1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tags" Target="../tags/tag215.xml"/><Relationship Id="rId2" Type="http://schemas.openxmlformats.org/officeDocument/2006/relationships/tags" Target="../tags/tag214.xml"/><Relationship Id="rId1" Type="http://schemas.openxmlformats.org/officeDocument/2006/relationships/tags" Target="../tags/tag213.xml"/><Relationship Id="rId6" Type="http://schemas.openxmlformats.org/officeDocument/2006/relationships/image" Target="../media/image6.emf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216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18.xml"/><Relationship Id="rId1" Type="http://schemas.openxmlformats.org/officeDocument/2006/relationships/tags" Target="../tags/tag217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0.xml"/><Relationship Id="rId1" Type="http://schemas.openxmlformats.org/officeDocument/2006/relationships/tags" Target="../tags/tag219.xml"/><Relationship Id="rId5" Type="http://schemas.openxmlformats.org/officeDocument/2006/relationships/image" Target="../media/image8.emf"/><Relationship Id="rId4" Type="http://schemas.openxmlformats.org/officeDocument/2006/relationships/image" Target="../media/image9.emf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2.xml"/><Relationship Id="rId1" Type="http://schemas.openxmlformats.org/officeDocument/2006/relationships/tags" Target="../tags/tag221.xml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4.xml"/><Relationship Id="rId1" Type="http://schemas.openxmlformats.org/officeDocument/2006/relationships/tags" Target="../tags/tag223.xml"/><Relationship Id="rId5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6.xml"/><Relationship Id="rId1" Type="http://schemas.openxmlformats.org/officeDocument/2006/relationships/tags" Target="../tags/tag225.xml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28.xml"/><Relationship Id="rId1" Type="http://schemas.openxmlformats.org/officeDocument/2006/relationships/tags" Target="../tags/tag227.xml"/><Relationship Id="rId5" Type="http://schemas.openxmlformats.org/officeDocument/2006/relationships/image" Target="../media/image8.emf"/><Relationship Id="rId4" Type="http://schemas.openxmlformats.org/officeDocument/2006/relationships/image" Target="../media/image9.emf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0.xml"/><Relationship Id="rId1" Type="http://schemas.openxmlformats.org/officeDocument/2006/relationships/tags" Target="../tags/tag229.xml"/><Relationship Id="rId5" Type="http://schemas.openxmlformats.org/officeDocument/2006/relationships/image" Target="../media/image8.emf"/><Relationship Id="rId4" Type="http://schemas.openxmlformats.org/officeDocument/2006/relationships/image" Target="../media/image10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2.xml"/><Relationship Id="rId1" Type="http://schemas.openxmlformats.org/officeDocument/2006/relationships/tags" Target="../tags/tag231.xml"/><Relationship Id="rId5" Type="http://schemas.openxmlformats.org/officeDocument/2006/relationships/image" Target="../media/image8.emf"/><Relationship Id="rId4" Type="http://schemas.openxmlformats.org/officeDocument/2006/relationships/image" Target="../media/image11.emf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4.xml"/><Relationship Id="rId1" Type="http://schemas.openxmlformats.org/officeDocument/2006/relationships/tags" Target="../tags/tag233.xml"/><Relationship Id="rId5" Type="http://schemas.openxmlformats.org/officeDocument/2006/relationships/image" Target="../media/image8.emf"/><Relationship Id="rId4" Type="http://schemas.openxmlformats.org/officeDocument/2006/relationships/image" Target="../media/image12.emf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6.xml"/><Relationship Id="rId1" Type="http://schemas.openxmlformats.org/officeDocument/2006/relationships/tags" Target="../tags/tag235.xml"/><Relationship Id="rId5" Type="http://schemas.openxmlformats.org/officeDocument/2006/relationships/image" Target="../media/image8.emf"/><Relationship Id="rId4" Type="http://schemas.openxmlformats.org/officeDocument/2006/relationships/image" Target="../media/image13.emf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38.xml"/><Relationship Id="rId1" Type="http://schemas.openxmlformats.org/officeDocument/2006/relationships/tags" Target="../tags/tag237.xml"/><Relationship Id="rId5" Type="http://schemas.openxmlformats.org/officeDocument/2006/relationships/image" Target="../media/image8.emf"/><Relationship Id="rId4" Type="http://schemas.openxmlformats.org/officeDocument/2006/relationships/image" Target="../media/image14.emf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0.xml"/><Relationship Id="rId1" Type="http://schemas.openxmlformats.org/officeDocument/2006/relationships/tags" Target="../tags/tag239.xml"/><Relationship Id="rId5" Type="http://schemas.openxmlformats.org/officeDocument/2006/relationships/image" Target="../media/image8.emf"/><Relationship Id="rId4" Type="http://schemas.openxmlformats.org/officeDocument/2006/relationships/image" Target="../media/image15.emf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2.xml"/><Relationship Id="rId1" Type="http://schemas.openxmlformats.org/officeDocument/2006/relationships/tags" Target="../tags/tag241.xml"/><Relationship Id="rId5" Type="http://schemas.openxmlformats.org/officeDocument/2006/relationships/image" Target="../media/image8.emf"/><Relationship Id="rId4" Type="http://schemas.openxmlformats.org/officeDocument/2006/relationships/image" Target="../media/image16.emf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4.xml"/><Relationship Id="rId1" Type="http://schemas.openxmlformats.org/officeDocument/2006/relationships/tags" Target="../tags/tag243.xml"/><Relationship Id="rId5" Type="http://schemas.openxmlformats.org/officeDocument/2006/relationships/image" Target="../media/image8.emf"/><Relationship Id="rId4" Type="http://schemas.openxmlformats.org/officeDocument/2006/relationships/image" Target="../media/image17.emf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6.xml"/><Relationship Id="rId1" Type="http://schemas.openxmlformats.org/officeDocument/2006/relationships/tags" Target="../tags/tag245.xml"/><Relationship Id="rId5" Type="http://schemas.openxmlformats.org/officeDocument/2006/relationships/image" Target="../media/image8.emf"/><Relationship Id="rId4" Type="http://schemas.openxmlformats.org/officeDocument/2006/relationships/image" Target="../media/image18.emf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48.xml"/><Relationship Id="rId1" Type="http://schemas.openxmlformats.org/officeDocument/2006/relationships/tags" Target="../tags/tag247.xml"/><Relationship Id="rId5" Type="http://schemas.openxmlformats.org/officeDocument/2006/relationships/image" Target="../media/image8.emf"/><Relationship Id="rId4" Type="http://schemas.openxmlformats.org/officeDocument/2006/relationships/image" Target="../media/image19.emf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AXISTEMPLATEpg1.pdf"/>
          <p:cNvPicPr>
            <a:picLocks noChangeAspect="1"/>
          </p:cNvPicPr>
          <p:nvPr userDrawn="1"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08" t="47" r="270" b="483"/>
          <a:stretch/>
        </p:blipFill>
        <p:spPr>
          <a:xfrm>
            <a:off x="0" y="0"/>
            <a:ext cx="9148608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62892" y="2571750"/>
            <a:ext cx="8752508" cy="906280"/>
          </a:xfrm>
        </p:spPr>
        <p:txBody>
          <a:bodyPr anchor="b" anchorCtr="0">
            <a:noAutofit/>
          </a:bodyPr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49340" y="3626954"/>
            <a:ext cx="7848598" cy="773596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Xaxis_Logo_Pos_Vert.eps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895350"/>
            <a:ext cx="1524000" cy="18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3049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67478"/>
            <a:ext cx="8229600" cy="551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4803" y="1581150"/>
            <a:ext cx="8086299" cy="297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887184"/>
            <a:ext cx="8229600" cy="457200"/>
          </a:xfrm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0625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0930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0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445261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8191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1" y="1122876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  <p:custDataLst>
              <p:tags r:id="rId4"/>
            </p:custDataLst>
          </p:nvPr>
        </p:nvSpPr>
        <p:spPr>
          <a:xfrm>
            <a:off x="30861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58674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587519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96346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86210" y="1035424"/>
            <a:ext cx="3916523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6210" y="1515245"/>
            <a:ext cx="3916523" cy="2963466"/>
          </a:xfrm>
        </p:spPr>
        <p:txBody>
          <a:bodyPr>
            <a:noAutofit/>
          </a:bodyPr>
          <a:lstStyle>
            <a:lvl1pPr>
              <a:defRPr sz="1600">
                <a:solidFill>
                  <a:srgbClr val="404040"/>
                </a:solidFill>
              </a:defRPr>
            </a:lvl1pPr>
            <a:lvl2pPr>
              <a:defRPr sz="1400">
                <a:solidFill>
                  <a:srgbClr val="404040"/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100">
                <a:solidFill>
                  <a:srgbClr val="404040"/>
                </a:solidFill>
              </a:defRPr>
            </a:lvl4pPr>
            <a:lvl5pPr>
              <a:defRPr sz="1100">
                <a:solidFill>
                  <a:srgbClr val="4040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85811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047750"/>
            <a:ext cx="4038600" cy="3352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84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Picture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10084" y="1047750"/>
            <a:ext cx="4024316" cy="1447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95800" y="2724150"/>
            <a:ext cx="4038600" cy="1676400"/>
          </a:xfr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84746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le"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67478"/>
            <a:ext cx="8229600" cy="551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4803" y="1581150"/>
            <a:ext cx="8086299" cy="297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887184"/>
            <a:ext cx="8229600" cy="457200"/>
          </a:xfrm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340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8292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0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445261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59261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1" y="1122876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  <p:custDataLst>
              <p:tags r:id="rId4"/>
            </p:custDataLst>
          </p:nvPr>
        </p:nvSpPr>
        <p:spPr>
          <a:xfrm>
            <a:off x="30861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58674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2530495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96346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86210" y="1035424"/>
            <a:ext cx="3916523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6210" y="1515245"/>
            <a:ext cx="3916523" cy="2963466"/>
          </a:xfrm>
        </p:spPr>
        <p:txBody>
          <a:bodyPr>
            <a:noAutofit/>
          </a:bodyPr>
          <a:lstStyle>
            <a:lvl1pPr>
              <a:defRPr sz="1600">
                <a:solidFill>
                  <a:srgbClr val="404040"/>
                </a:solidFill>
              </a:defRPr>
            </a:lvl1pPr>
            <a:lvl2pPr>
              <a:defRPr sz="1400">
                <a:solidFill>
                  <a:srgbClr val="404040"/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100">
                <a:solidFill>
                  <a:srgbClr val="404040"/>
                </a:solidFill>
              </a:defRPr>
            </a:lvl4pPr>
            <a:lvl5pPr>
              <a:defRPr sz="1100">
                <a:solidFill>
                  <a:srgbClr val="4040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6050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047750"/>
            <a:ext cx="4038600" cy="3352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1510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wo Picture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3492" y="1191543"/>
            <a:ext cx="0" cy="31328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10084" y="1047750"/>
            <a:ext cx="4024316" cy="1447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95800" y="2724150"/>
            <a:ext cx="4038600" cy="1676400"/>
          </a:xfr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6399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title"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67478"/>
            <a:ext cx="8229600" cy="551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4803" y="1581150"/>
            <a:ext cx="8086299" cy="297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887184"/>
            <a:ext cx="8229600" cy="457200"/>
          </a:xfrm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3290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35000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0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445261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9299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ntent">
    <p:bg>
      <p:bgPr>
        <a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1" y="1122876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  <p:custDataLst>
              <p:tags r:id="rId4"/>
            </p:custDataLst>
          </p:nvPr>
        </p:nvSpPr>
        <p:spPr>
          <a:xfrm>
            <a:off x="30861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58674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4586986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bg>
      <p:bgPr>
        <a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96346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86210" y="1035424"/>
            <a:ext cx="3916523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6210" y="1515245"/>
            <a:ext cx="3916523" cy="2963466"/>
          </a:xfrm>
        </p:spPr>
        <p:txBody>
          <a:bodyPr>
            <a:noAutofit/>
          </a:bodyPr>
          <a:lstStyle>
            <a:lvl1pPr>
              <a:defRPr sz="1600">
                <a:solidFill>
                  <a:srgbClr val="404040"/>
                </a:solidFill>
              </a:defRPr>
            </a:lvl1pPr>
            <a:lvl2pPr>
              <a:defRPr sz="1400">
                <a:solidFill>
                  <a:srgbClr val="404040"/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100">
                <a:solidFill>
                  <a:srgbClr val="404040"/>
                </a:solidFill>
              </a:defRPr>
            </a:lvl4pPr>
            <a:lvl5pPr>
              <a:defRPr sz="1100">
                <a:solidFill>
                  <a:srgbClr val="4040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53819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047750"/>
            <a:ext cx="4038600" cy="3352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93276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Two Picture">
    <p:bg>
      <p:bgPr>
        <a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10084" y="1047750"/>
            <a:ext cx="4024316" cy="1447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95800" y="2724150"/>
            <a:ext cx="4038600" cy="1676400"/>
          </a:xfr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6001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3557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Divider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36505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Divider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0560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Divider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20136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ll-Out Slide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12757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all-Out Slide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75886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all-Out Slide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47223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all-Out Slide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323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-Call-out slide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551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all-out slide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42454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all-out slide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9539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all-out slide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9975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8598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052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ivider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6061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Divider_version 2">
    <p:bg>
      <p:bgPr>
        <a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49965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XAXISTEMPLATEpg1.pdf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" t="47" r="270" b="483"/>
          <a:stretch/>
        </p:blipFill>
        <p:spPr>
          <a:xfrm>
            <a:off x="0" y="0"/>
            <a:ext cx="9148608" cy="51435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62892" y="2571750"/>
            <a:ext cx="8752508" cy="906280"/>
          </a:xfrm>
        </p:spPr>
        <p:txBody>
          <a:bodyPr anchor="b" anchorCtr="0">
            <a:noAutofit/>
          </a:bodyPr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dirty="0" smtClean="0"/>
              <a:t>Presentation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649340" y="3626954"/>
            <a:ext cx="7848598" cy="773596"/>
          </a:xfrm>
        </p:spPr>
        <p:txBody>
          <a:bodyPr>
            <a:noAutofit/>
          </a:bodyPr>
          <a:lstStyle>
            <a:lvl1pPr marL="0" indent="0" algn="ctr">
              <a:buNone/>
              <a:defRPr sz="200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8" name="Picture 7" descr="Xaxis_Logo_Pos_Vert.eps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10000" y="895350"/>
            <a:ext cx="1524000" cy="1809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548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title"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67478"/>
            <a:ext cx="8229600" cy="551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4803" y="1581150"/>
            <a:ext cx="8086299" cy="297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887184"/>
            <a:ext cx="8229600" cy="457200"/>
          </a:xfrm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4435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41811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0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445261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58518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Content"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1" y="1122876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  <p:custDataLst>
              <p:tags r:id="rId4"/>
            </p:custDataLst>
          </p:nvPr>
        </p:nvSpPr>
        <p:spPr>
          <a:xfrm>
            <a:off x="30861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58674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454767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96346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86210" y="1035424"/>
            <a:ext cx="3916523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6210" y="1515245"/>
            <a:ext cx="3916523" cy="2963466"/>
          </a:xfrm>
        </p:spPr>
        <p:txBody>
          <a:bodyPr>
            <a:noAutofit/>
          </a:bodyPr>
          <a:lstStyle>
            <a:lvl1pPr>
              <a:defRPr sz="1600">
                <a:solidFill>
                  <a:srgbClr val="404040"/>
                </a:solidFill>
              </a:defRPr>
            </a:lvl1pPr>
            <a:lvl2pPr>
              <a:defRPr sz="1400">
                <a:solidFill>
                  <a:srgbClr val="404040"/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100">
                <a:solidFill>
                  <a:srgbClr val="404040"/>
                </a:solidFill>
              </a:defRPr>
            </a:lvl4pPr>
            <a:lvl5pPr>
              <a:defRPr sz="1100">
                <a:solidFill>
                  <a:srgbClr val="4040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2320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Picture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047750"/>
            <a:ext cx="4038600" cy="3352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86139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Two Picture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10084" y="1047750"/>
            <a:ext cx="4024316" cy="1447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95800" y="2724150"/>
            <a:ext cx="4038600" cy="1676400"/>
          </a:xfr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67149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ubtitle"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67478"/>
            <a:ext cx="8229600" cy="551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4803" y="1581150"/>
            <a:ext cx="8086299" cy="297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887184"/>
            <a:ext cx="8229600" cy="457200"/>
          </a:xfrm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255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06776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0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445261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2074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ntent"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1" y="1122876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  <p:custDataLst>
              <p:tags r:id="rId4"/>
            </p:custDataLst>
          </p:nvPr>
        </p:nvSpPr>
        <p:spPr>
          <a:xfrm>
            <a:off x="30861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58674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1862935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96346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86210" y="1035424"/>
            <a:ext cx="3916523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6210" y="1515245"/>
            <a:ext cx="3916523" cy="2963466"/>
          </a:xfrm>
        </p:spPr>
        <p:txBody>
          <a:bodyPr>
            <a:noAutofit/>
          </a:bodyPr>
          <a:lstStyle>
            <a:lvl1pPr>
              <a:defRPr sz="1600">
                <a:solidFill>
                  <a:srgbClr val="404040"/>
                </a:solidFill>
              </a:defRPr>
            </a:lvl1pPr>
            <a:lvl2pPr>
              <a:defRPr sz="1400">
                <a:solidFill>
                  <a:srgbClr val="404040"/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100">
                <a:solidFill>
                  <a:srgbClr val="404040"/>
                </a:solidFill>
              </a:defRPr>
            </a:lvl4pPr>
            <a:lvl5pPr>
              <a:defRPr sz="1100">
                <a:solidFill>
                  <a:srgbClr val="4040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6638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and Picture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047750"/>
            <a:ext cx="4038600" cy="3352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24006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Two Picture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353492" y="1191543"/>
            <a:ext cx="0" cy="313280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10084" y="1047750"/>
            <a:ext cx="4024316" cy="1447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95800" y="2724150"/>
            <a:ext cx="4038600" cy="1676400"/>
          </a:xfr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4179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ubtitle"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267478"/>
            <a:ext cx="8229600" cy="55167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304803" y="1581150"/>
            <a:ext cx="8086299" cy="29718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3" hasCustomPrompt="1"/>
          </p:nvPr>
        </p:nvSpPr>
        <p:spPr>
          <a:xfrm>
            <a:off x="304800" y="887184"/>
            <a:ext cx="8229600" cy="457200"/>
          </a:xfrm>
        </p:spPr>
        <p:txBody>
          <a:bodyPr/>
          <a:lstStyle>
            <a:lvl1pPr marL="0" indent="0">
              <a:buNone/>
              <a:defRPr>
                <a:solidFill>
                  <a:srgbClr val="808080"/>
                </a:solidFill>
              </a:defRPr>
            </a:lvl1pPr>
          </a:lstStyle>
          <a:p>
            <a:pPr lvl="0"/>
            <a:r>
              <a:rPr lang="en-US" dirty="0" smtClean="0"/>
              <a:t>Subtitle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401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rotWithShape="1">
          <a:blip r:embed="rId5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404040"/>
                </a:solidFill>
              </a:defRPr>
            </a:lvl1pPr>
            <a:lvl2pPr>
              <a:defRPr>
                <a:solidFill>
                  <a:srgbClr val="404040"/>
                </a:solidFill>
              </a:defRPr>
            </a:lvl2pPr>
            <a:lvl3pPr>
              <a:defRPr>
                <a:solidFill>
                  <a:srgbClr val="404040"/>
                </a:solidFill>
              </a:defRPr>
            </a:lvl3pPr>
            <a:lvl4pPr>
              <a:defRPr>
                <a:solidFill>
                  <a:srgbClr val="404040"/>
                </a:solidFill>
              </a:defRPr>
            </a:lvl4pPr>
            <a:lvl5pPr>
              <a:defRPr>
                <a:solidFill>
                  <a:srgbClr val="404040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07086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_Two Content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0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445261" y="1122876"/>
            <a:ext cx="3907291" cy="3394472"/>
          </a:xfrm>
        </p:spPr>
        <p:txBody>
          <a:bodyPr>
            <a:noAutofit/>
          </a:bodyPr>
          <a:lstStyle>
            <a:lvl1pPr>
              <a:defRPr sz="1600"/>
            </a:lvl1pPr>
            <a:lvl2pPr>
              <a:defRPr sz="1400"/>
            </a:lvl2pPr>
            <a:lvl3pPr>
              <a:defRPr sz="1200"/>
            </a:lvl3pPr>
            <a:lvl4pPr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72159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hree Content">
    <p:bg>
      <p:bgPr>
        <a:blipFill rotWithShape="1">
          <a:blip r:embed="rId7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304801" y="1122876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sz="half" idx="13"/>
            <p:custDataLst>
              <p:tags r:id="rId4"/>
            </p:custDataLst>
          </p:nvPr>
        </p:nvSpPr>
        <p:spPr>
          <a:xfrm>
            <a:off x="30861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sz="half" idx="14"/>
            <p:custDataLst>
              <p:tags r:id="rId5"/>
            </p:custDataLst>
          </p:nvPr>
        </p:nvSpPr>
        <p:spPr>
          <a:xfrm>
            <a:off x="5867400" y="1123950"/>
            <a:ext cx="2514600" cy="3394472"/>
          </a:xfrm>
        </p:spPr>
        <p:txBody>
          <a:bodyPr>
            <a:noAutofit/>
          </a:bodyPr>
          <a:lstStyle>
            <a:lvl1pPr>
              <a:defRPr sz="1600"/>
            </a:lvl1pPr>
            <a:lvl2pPr marL="681038" indent="-214313">
              <a:defRPr sz="1400"/>
            </a:lvl2pPr>
            <a:lvl3pPr marL="862013" indent="-168275">
              <a:defRPr sz="1200"/>
            </a:lvl3pPr>
            <a:lvl4pPr marL="1144588" indent="-171450">
              <a:defRPr sz="1100"/>
            </a:lvl4pPr>
            <a:lvl5pPr>
              <a:defRPr sz="11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740651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2_Comparison">
    <p:bg>
      <p:bgPr>
        <a:blipFill rotWithShape="1">
          <a:blip r:embed="rId8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96346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486210" y="1035424"/>
            <a:ext cx="3916523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486210" y="1515245"/>
            <a:ext cx="3916523" cy="2963466"/>
          </a:xfrm>
        </p:spPr>
        <p:txBody>
          <a:bodyPr>
            <a:noAutofit/>
          </a:bodyPr>
          <a:lstStyle>
            <a:lvl1pPr>
              <a:defRPr sz="1600">
                <a:solidFill>
                  <a:srgbClr val="404040"/>
                </a:solidFill>
              </a:defRPr>
            </a:lvl1pPr>
            <a:lvl2pPr>
              <a:defRPr sz="1400">
                <a:solidFill>
                  <a:srgbClr val="404040"/>
                </a:solidFill>
              </a:defRPr>
            </a:lvl2pPr>
            <a:lvl3pPr>
              <a:defRPr sz="1200">
                <a:solidFill>
                  <a:srgbClr val="404040"/>
                </a:solidFill>
              </a:defRPr>
            </a:lvl3pPr>
            <a:lvl4pPr>
              <a:defRPr sz="1100">
                <a:solidFill>
                  <a:srgbClr val="404040"/>
                </a:solidFill>
              </a:defRPr>
            </a:lvl4pPr>
            <a:lvl5pPr>
              <a:defRPr sz="1100">
                <a:solidFill>
                  <a:srgbClr val="404040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710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and Picture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3"/>
          </p:nvPr>
        </p:nvSpPr>
        <p:spPr>
          <a:xfrm>
            <a:off x="4495800" y="1047750"/>
            <a:ext cx="4038600" cy="3352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645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Two Picture">
    <p:bg>
      <p:bgPr>
        <a:blipFill rotWithShape="1">
          <a:blip r:embed="rId6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304800" y="1035424"/>
            <a:ext cx="3914985" cy="479822"/>
          </a:xfrm>
        </p:spPr>
        <p:txBody>
          <a:bodyPr anchor="t" anchorCtr="0">
            <a:noAutofit/>
          </a:bodyPr>
          <a:lstStyle>
            <a:lvl1pPr marL="0" indent="0">
              <a:buNone/>
              <a:defRPr sz="16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304800" y="1515245"/>
            <a:ext cx="3914985" cy="2897611"/>
          </a:xfrm>
        </p:spPr>
        <p:txBody>
          <a:bodyPr>
            <a:noAutofit/>
          </a:bodyPr>
          <a:lstStyle>
            <a:lvl1pPr>
              <a:defRPr sz="1600">
                <a:solidFill>
                  <a:schemeClr val="tx1"/>
                </a:solidFill>
              </a:defRPr>
            </a:lvl1pPr>
            <a:lvl2pPr>
              <a:defRPr sz="14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B549E1E2-56EF-48D6-BC39-2D49FE35555B}" type="slidenum">
              <a:rPr lang="en-US" smtClean="0">
                <a:solidFill>
                  <a:srgbClr val="404040">
                    <a:tint val="75000"/>
                  </a:srgbClr>
                </a:solidFill>
              </a:rPr>
              <a:pPr/>
              <a:t>‹#›</a:t>
            </a:fld>
            <a:endParaRPr lang="en-US">
              <a:solidFill>
                <a:srgbClr val="404040">
                  <a:tint val="75000"/>
                </a:srgbClr>
              </a:solidFill>
            </a:endParaRPr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3"/>
          </p:nvPr>
        </p:nvSpPr>
        <p:spPr>
          <a:xfrm>
            <a:off x="4510084" y="1047750"/>
            <a:ext cx="4024316" cy="1447800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4"/>
          </p:nvPr>
        </p:nvSpPr>
        <p:spPr>
          <a:xfrm>
            <a:off x="4495800" y="2724150"/>
            <a:ext cx="4038600" cy="1676400"/>
          </a:xfrm>
        </p:spPr>
        <p:txBody>
          <a:bodyPr/>
          <a:lstStyle>
            <a:lvl1pPr marL="0" indent="0">
              <a:buNone/>
              <a:defRPr>
                <a:solidFill>
                  <a:srgbClr val="404040"/>
                </a:solidFill>
              </a:defRPr>
            </a:lvl1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7100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59057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Section Divider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09698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Section Divider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5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5869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Section Divider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304800" y="572278"/>
            <a:ext cx="8229600" cy="55167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78097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all-Out Slide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06087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all-Out Slide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502788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all-Out Slide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5011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all-Out Slide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  <p:custDataLst>
              <p:tags r:id="rId1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0" y="2114550"/>
            <a:ext cx="9144000" cy="551672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722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-Call-out slide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5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2853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all-out slide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1942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all-out slide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701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all-out slide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95746" y="2190750"/>
            <a:ext cx="8752508" cy="1809750"/>
          </a:xfrm>
        </p:spPr>
        <p:txBody>
          <a:bodyPr anchor="t" anchorCtr="0">
            <a:no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  <p:sp>
        <p:nvSpPr>
          <p:cNvPr id="4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>
          <a:xfrm>
            <a:off x="282576" y="4816963"/>
            <a:ext cx="405606" cy="190811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70030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506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9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ction Divider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42021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ction Divider_version 2">
    <p:bg>
      <p:bgPr>
        <a:blipFill rotWithShape="1">
          <a:blip r:embed="rId4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304800" y="1200150"/>
            <a:ext cx="8229600" cy="551672"/>
          </a:xfrm>
        </p:spPr>
        <p:txBody>
          <a:bodyPr/>
          <a:lstStyle>
            <a:lvl1pPr>
              <a:defRPr sz="360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549E1E2-56EF-48D6-BC39-2D49FE35555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885"/>
            <a:ext cx="463208" cy="551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5679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tudy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42" y="292607"/>
            <a:ext cx="5374787" cy="763524"/>
          </a:xfrm>
        </p:spPr>
        <p:txBody>
          <a:bodyPr/>
          <a:lstStyle/>
          <a:p>
            <a:r>
              <a:rPr lang="de-DE" noProof="0" smtClean="0"/>
              <a:t>Titelmasterformat durch Klicken bearbeiten</a:t>
            </a:r>
            <a:endParaRPr lang="en-GB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612167" y="462782"/>
            <a:ext cx="2208604" cy="115415"/>
          </a:xfrm>
          <a:prstGeom prst="rect">
            <a:avLst/>
          </a:prstGeom>
        </p:spPr>
        <p:txBody>
          <a:bodyPr/>
          <a:lstStyle/>
          <a:p>
            <a:r>
              <a:rPr lang="en-US" smtClean="0">
                <a:solidFill>
                  <a:srgbClr val="404040"/>
                </a:solidFill>
              </a:rPr>
              <a:t>by MediaCom, 16. November 2011</a:t>
            </a: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12166" y="342901"/>
            <a:ext cx="2208306" cy="115415"/>
          </a:xfrm>
          <a:prstGeom prst="rect">
            <a:avLst/>
          </a:prstGeom>
        </p:spPr>
        <p:txBody>
          <a:bodyPr/>
          <a:lstStyle/>
          <a:p>
            <a:r>
              <a:rPr lang="en-GB" smtClean="0">
                <a:solidFill>
                  <a:srgbClr val="404040"/>
                </a:solidFill>
              </a:rPr>
              <a:t>XAXIS Benchmarking</a:t>
            </a:r>
            <a:endParaRPr lang="en-GB" dirty="0">
              <a:solidFill>
                <a:srgbClr val="404040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CA359-9ABD-43CE-BBB7-A244B4D4F457}" type="slidenum">
              <a:rPr lang="en-GB" smtClean="0">
                <a:solidFill>
                  <a:srgbClr val="404040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GB" dirty="0">
              <a:solidFill>
                <a:srgbClr val="404040">
                  <a:lumMod val="60000"/>
                  <a:lumOff val="40000"/>
                </a:srgbClr>
              </a:solidFill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348800" y="1329320"/>
            <a:ext cx="4076701" cy="1465082"/>
          </a:xfrm>
        </p:spPr>
        <p:txBody>
          <a:bodyPr>
            <a:normAutofit/>
          </a:bodyPr>
          <a:lstStyle>
            <a:lvl1pPr marL="0" indent="0" defTabSz="269875">
              <a:lnSpc>
                <a:spcPct val="100000"/>
              </a:lnSpc>
              <a:spcBef>
                <a:spcPts val="0"/>
              </a:spcBef>
              <a:buFontTx/>
              <a:buNone/>
              <a:defRPr sz="3000" b="1"/>
            </a:lvl1pPr>
            <a:lvl2pPr marL="0" indent="0" defTabSz="269875">
              <a:lnSpc>
                <a:spcPct val="100000"/>
              </a:lnSpc>
              <a:spcBef>
                <a:spcPts val="0"/>
              </a:spcBef>
              <a:buFontTx/>
              <a:buNone/>
              <a:defRPr sz="3000" b="1"/>
            </a:lvl2pPr>
            <a:lvl3pPr marL="0" indent="0" defTabSz="269875">
              <a:lnSpc>
                <a:spcPct val="100000"/>
              </a:lnSpc>
              <a:spcBef>
                <a:spcPts val="0"/>
              </a:spcBef>
              <a:buFontTx/>
              <a:buNone/>
              <a:defRPr sz="3000" b="1"/>
            </a:lvl3pPr>
            <a:lvl4pPr marL="0" indent="0" defTabSz="269875">
              <a:lnSpc>
                <a:spcPct val="100000"/>
              </a:lnSpc>
              <a:spcBef>
                <a:spcPts val="0"/>
              </a:spcBef>
              <a:buFontTx/>
              <a:buNone/>
              <a:defRPr sz="3000" b="1"/>
            </a:lvl4pPr>
            <a:lvl5pPr marL="0" indent="0" defTabSz="269875">
              <a:lnSpc>
                <a:spcPct val="100000"/>
              </a:lnSpc>
              <a:spcBef>
                <a:spcPts val="0"/>
              </a:spcBef>
              <a:buFontTx/>
              <a:buNone/>
              <a:defRPr sz="3000" b="1"/>
            </a:lvl5pPr>
          </a:lstStyle>
          <a:p>
            <a:pPr lvl="0"/>
            <a:r>
              <a:rPr lang="de-DE" noProof="0" smtClean="0"/>
              <a:t>Textmasterformat bearbeiten</a:t>
            </a:r>
          </a:p>
        </p:txBody>
      </p:sp>
      <p:sp>
        <p:nvSpPr>
          <p:cNvPr id="10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4716464" y="1357313"/>
            <a:ext cx="4104007" cy="3515915"/>
          </a:xfr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25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</a:lstStyle>
          <a:p>
            <a:r>
              <a:rPr lang="de-DE" noProof="0" smtClean="0"/>
              <a:t>Bild durch Klicken auf Symbol hinzufügen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2113054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 hasCustomPrompt="1"/>
          </p:nvPr>
        </p:nvSpPr>
        <p:spPr>
          <a:xfrm>
            <a:off x="1115616" y="87474"/>
            <a:ext cx="4032448" cy="465516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 altLang="he-IL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Slide Title</a:t>
            </a:r>
            <a:endParaRPr lang="he-IL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 hasCustomPrompt="1"/>
          </p:nvPr>
        </p:nvSpPr>
        <p:spPr>
          <a:xfrm>
            <a:off x="611560" y="1167594"/>
            <a:ext cx="6400800" cy="2646294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 rtl="0">
              <a:buBlip>
                <a:blip r:embed="rId3"/>
              </a:buBlip>
            </a:pPr>
            <a:r>
              <a:rPr lang="en-US" altLang="he-IL" sz="1200" dirty="0" err="1" smtClean="0"/>
              <a:t>Donec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elementum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justo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sed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luctus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imperdiet</a:t>
            </a:r>
            <a:r>
              <a:rPr lang="en-US" altLang="he-IL" sz="1200" dirty="0" smtClean="0"/>
              <a:t> </a:t>
            </a:r>
          </a:p>
          <a:p>
            <a:pPr algn="l" rtl="0">
              <a:buBlip>
                <a:blip r:embed="rId3"/>
              </a:buBlip>
            </a:pPr>
            <a:r>
              <a:rPr lang="en-US" altLang="he-IL" sz="1200" dirty="0" err="1" smtClean="0"/>
              <a:t>Cras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sapien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justo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consectetur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eu</a:t>
            </a:r>
            <a:r>
              <a:rPr lang="en-US" altLang="he-IL" sz="1200" dirty="0" smtClean="0"/>
              <a:t> dictum id</a:t>
            </a:r>
          </a:p>
          <a:p>
            <a:pPr algn="l" rtl="0">
              <a:buBlip>
                <a:blip r:embed="rId3"/>
              </a:buBlip>
            </a:pPr>
            <a:r>
              <a:rPr lang="en-US" altLang="he-IL" sz="1200" dirty="0" err="1" smtClean="0"/>
              <a:t>tristique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nec</a:t>
            </a:r>
            <a:r>
              <a:rPr lang="en-US" altLang="he-IL" sz="1200" dirty="0" smtClean="0"/>
              <a:t> magna</a:t>
            </a:r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1200" dirty="0" err="1" smtClean="0"/>
              <a:t>Vivamus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nunc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eros</a:t>
            </a:r>
            <a:r>
              <a:rPr lang="en-US" altLang="he-IL" sz="1200" dirty="0" smtClean="0"/>
              <a:t> tempus </a:t>
            </a:r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1200" dirty="0" smtClean="0"/>
              <a:t>Integer </a:t>
            </a:r>
            <a:r>
              <a:rPr lang="en-US" altLang="he-IL" sz="1200" dirty="0" err="1" smtClean="0"/>
              <a:t>ornare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odio</a:t>
            </a:r>
            <a:endParaRPr lang="en-US" altLang="he-IL" sz="1200" dirty="0" smtClean="0"/>
          </a:p>
          <a:p>
            <a:pPr lvl="1" algn="l" rtl="0">
              <a:buClr>
                <a:srgbClr val="7030A0"/>
              </a:buClr>
              <a:buBlip>
                <a:blip r:embed="rId4"/>
              </a:buBlip>
            </a:pPr>
            <a:r>
              <a:rPr lang="en-US" altLang="he-IL" sz="1200" dirty="0" smtClean="0"/>
              <a:t>sit </a:t>
            </a:r>
            <a:r>
              <a:rPr lang="en-US" altLang="he-IL" sz="1200" dirty="0" err="1" smtClean="0"/>
              <a:t>amet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metus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aliquet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ut</a:t>
            </a:r>
            <a:endParaRPr lang="en-US" altLang="he-IL" sz="1200" dirty="0" smtClean="0"/>
          </a:p>
          <a:p>
            <a:pPr lvl="2" algn="l" rtl="0">
              <a:buClr>
                <a:schemeClr val="accent1">
                  <a:lumMod val="20000"/>
                  <a:lumOff val="80000"/>
                </a:schemeClr>
              </a:buClr>
              <a:buBlip>
                <a:blip r:embed="rId5"/>
              </a:buBlip>
            </a:pPr>
            <a:r>
              <a:rPr lang="en-US" altLang="he-IL" sz="1200" dirty="0" err="1" smtClean="0"/>
              <a:t>laoreet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tellus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vestibulum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Mauris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lobortis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adipiscing</a:t>
            </a:r>
            <a:r>
              <a:rPr lang="en-US" altLang="he-IL" sz="1200" dirty="0" smtClean="0"/>
              <a:t> mi, et semper </a:t>
            </a:r>
            <a:r>
              <a:rPr lang="en-US" altLang="he-IL" sz="1200" dirty="0" err="1" smtClean="0"/>
              <a:t>felis</a:t>
            </a:r>
            <a:r>
              <a:rPr lang="en-US" altLang="he-IL" sz="1200" dirty="0" smtClean="0"/>
              <a:t> dictum sed. </a:t>
            </a:r>
            <a:r>
              <a:rPr lang="en-US" altLang="he-IL" sz="1200" dirty="0" err="1" smtClean="0"/>
              <a:t>Sed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eu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augue</a:t>
            </a:r>
            <a:r>
              <a:rPr lang="en-US" altLang="he-IL" sz="1200" dirty="0" smtClean="0"/>
              <a:t> a </a:t>
            </a:r>
            <a:r>
              <a:rPr lang="en-US" altLang="he-IL" sz="1200" dirty="0" err="1" smtClean="0"/>
              <a:t>nibh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volutpat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sollicitudin</a:t>
            </a:r>
            <a:r>
              <a:rPr lang="en-US" altLang="he-IL" sz="1200" dirty="0" smtClean="0"/>
              <a:t>. </a:t>
            </a:r>
          </a:p>
          <a:p>
            <a:pPr lvl="2" algn="l" rtl="0">
              <a:buClr>
                <a:schemeClr val="accent1">
                  <a:lumMod val="20000"/>
                  <a:lumOff val="80000"/>
                </a:schemeClr>
              </a:buClr>
              <a:buBlip>
                <a:blip r:embed="rId5"/>
              </a:buBlip>
            </a:pPr>
            <a:r>
              <a:rPr lang="en-US" altLang="he-IL" sz="1200" dirty="0" err="1" smtClean="0"/>
              <a:t>Etiam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est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velit</a:t>
            </a:r>
            <a:r>
              <a:rPr lang="en-US" altLang="he-IL" sz="1200" dirty="0" smtClean="0"/>
              <a:t>, </a:t>
            </a:r>
            <a:r>
              <a:rPr lang="en-US" altLang="he-IL" sz="1200" dirty="0" err="1" smtClean="0"/>
              <a:t>fringilla</a:t>
            </a:r>
            <a:r>
              <a:rPr lang="en-US" altLang="he-IL" sz="1200" dirty="0" smtClean="0"/>
              <a:t> et </a:t>
            </a:r>
            <a:r>
              <a:rPr lang="en-US" altLang="he-IL" sz="1200" dirty="0" err="1" smtClean="0"/>
              <a:t>varius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sed</a:t>
            </a:r>
            <a:r>
              <a:rPr lang="en-US" altLang="he-IL" sz="1200" dirty="0" smtClean="0"/>
              <a:t>, </a:t>
            </a:r>
            <a:r>
              <a:rPr lang="en-US" altLang="he-IL" sz="1200" dirty="0" err="1" smtClean="0"/>
              <a:t>aliquet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nec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mauris</a:t>
            </a:r>
            <a:r>
              <a:rPr lang="en-US" altLang="he-IL" sz="1200" dirty="0" smtClean="0"/>
              <a:t>. </a:t>
            </a:r>
            <a:r>
              <a:rPr lang="en-US" altLang="he-IL" sz="1200" dirty="0" err="1" smtClean="0"/>
              <a:t>Fusce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lobortis</a:t>
            </a:r>
            <a:r>
              <a:rPr lang="en-US" altLang="he-IL" sz="1200" dirty="0" smtClean="0"/>
              <a:t> </a:t>
            </a:r>
            <a:r>
              <a:rPr lang="en-US" altLang="he-IL" sz="1200" dirty="0" err="1" smtClean="0"/>
              <a:t>turpis</a:t>
            </a:r>
            <a:endParaRPr lang="en-US" altLang="he-IL" sz="1200" dirty="0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>
            <a:lvl1pPr algn="l" rtl="0">
              <a:defRPr sz="9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C049FCE3-5834-4C6E-89C1-240A90B00A2C}" type="slidenum">
              <a:rPr lang="he-I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he-IL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0000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3337520" y="1977684"/>
            <a:ext cx="3682752" cy="324036"/>
          </a:xfrm>
        </p:spPr>
        <p:txBody>
          <a:bodyPr/>
          <a:lstStyle>
            <a:lvl1pPr>
              <a:defRPr sz="3300"/>
            </a:lvl1pPr>
          </a:lstStyle>
          <a:p>
            <a:r>
              <a:rPr lang="en-US" altLang="he-IL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Slide - Title</a:t>
            </a:r>
            <a:endParaRPr lang="he-IL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 hasCustomPrompt="1"/>
          </p:nvPr>
        </p:nvSpPr>
        <p:spPr>
          <a:xfrm>
            <a:off x="3347864" y="2301720"/>
            <a:ext cx="4104456" cy="216024"/>
          </a:xfrm>
        </p:spPr>
        <p:txBody>
          <a:bodyPr/>
          <a:lstStyle>
            <a:lvl1pPr marL="0" indent="0">
              <a:buNone/>
              <a:defRPr sz="1200" b="0"/>
            </a:lvl1pPr>
          </a:lstStyle>
          <a:p>
            <a:pPr algn="l" rtl="0"/>
            <a:r>
              <a:rPr lang="en-US" altLang="he-IL" sz="1350" dirty="0" smtClean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Section Slide - Sub Title</a:t>
            </a:r>
            <a:endParaRPr lang="en-US" altLang="he-IL" sz="135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52762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כותרת מקטע עליונה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 hasCustomPrompt="1"/>
          </p:nvPr>
        </p:nvSpPr>
        <p:spPr>
          <a:xfrm>
            <a:off x="755576" y="2841780"/>
            <a:ext cx="3312368" cy="1566174"/>
          </a:xfrm>
        </p:spPr>
        <p:txBody>
          <a:bodyPr anchor="t"/>
          <a:lstStyle>
            <a:lvl1pPr marL="0" indent="0" algn="l" rtl="0" eaLnBrk="1" hangingPunct="1">
              <a:lnSpc>
                <a:spcPct val="120000"/>
              </a:lnSpc>
              <a:defRPr lang="en-US" sz="1500" b="0" i="0" spc="225" smtClean="0">
                <a:solidFill>
                  <a:srgbClr val="BC7DC4"/>
                </a:solidFill>
                <a:effectLst/>
                <a:cs typeface="+mn-cs"/>
              </a:defRPr>
            </a:lvl1pPr>
          </a:lstStyle>
          <a:p>
            <a:pPr marL="0" indent="0" rtl="0" eaLnBrk="1" hangingPunct="1">
              <a:lnSpc>
                <a:spcPct val="120000"/>
              </a:lnSpc>
            </a:pPr>
            <a:r>
              <a:rPr lang="en-US" altLang="he-IL" dirty="0" smtClean="0"/>
              <a:t>Thank you!</a:t>
            </a:r>
            <a:br>
              <a:rPr lang="en-US" altLang="he-IL" dirty="0" smtClean="0"/>
            </a:br>
            <a:r>
              <a:rPr lang="en-US" altLang="he-IL" dirty="0" smtClean="0"/>
              <a:t/>
            </a:r>
            <a:br>
              <a:rPr lang="en-US" altLang="he-IL" dirty="0" smtClean="0"/>
            </a:br>
            <a:r>
              <a:rPr lang="en-US" sz="900" b="1" dirty="0" err="1" smtClean="0">
                <a:solidFill>
                  <a:srgbClr val="808080"/>
                </a:solidFill>
              </a:rPr>
              <a:t>meir</a:t>
            </a:r>
            <a:r>
              <a:rPr lang="en-US" sz="900" b="1" dirty="0" smtClean="0">
                <a:solidFill>
                  <a:srgbClr val="808080"/>
                </a:solidFill>
              </a:rPr>
              <a:t> </a:t>
            </a:r>
            <a:r>
              <a:rPr lang="en-US" sz="900" b="1" dirty="0" err="1" smtClean="0">
                <a:solidFill>
                  <a:srgbClr val="808080"/>
                </a:solidFill>
              </a:rPr>
              <a:t>cohen</a:t>
            </a:r>
            <a:r>
              <a:rPr lang="en-US" sz="900" b="1" dirty="0" smtClean="0">
                <a:solidFill>
                  <a:srgbClr val="808080"/>
                </a:solidFill>
              </a:rPr>
              <a:t> , position… </a:t>
            </a:r>
            <a:br>
              <a:rPr lang="en-US" sz="900" b="1" dirty="0" smtClean="0">
                <a:solidFill>
                  <a:srgbClr val="808080"/>
                </a:solidFill>
              </a:rPr>
            </a:br>
            <a:r>
              <a:rPr lang="en-US" sz="900" dirty="0" smtClean="0">
                <a:solidFill>
                  <a:srgbClr val="808080"/>
                </a:solidFill>
              </a:rPr>
              <a:t>Tel: 972(0)528891011</a:t>
            </a:r>
            <a:br>
              <a:rPr lang="en-US" sz="900" dirty="0" smtClean="0">
                <a:solidFill>
                  <a:srgbClr val="808080"/>
                </a:solidFill>
              </a:rPr>
            </a:br>
            <a:r>
              <a:rPr lang="en-US" sz="900" dirty="0" smtClean="0">
                <a:solidFill>
                  <a:srgbClr val="808080"/>
                </a:solidFill>
              </a:rPr>
              <a:t>Email: meir.bond@gmail.com</a:t>
            </a:r>
            <a:br>
              <a:rPr lang="en-US" sz="900" dirty="0" smtClean="0">
                <a:solidFill>
                  <a:srgbClr val="808080"/>
                </a:solidFill>
              </a:rPr>
            </a:br>
            <a:r>
              <a:rPr lang="en-US" sz="900" b="1" kern="300" dirty="0" smtClean="0">
                <a:solidFill>
                  <a:srgbClr val="808080"/>
                </a:solidFill>
              </a:rPr>
              <a:t>www.simplemagic.com</a:t>
            </a:r>
            <a:br>
              <a:rPr lang="en-US" sz="900" b="1" kern="300" dirty="0" smtClean="0">
                <a:solidFill>
                  <a:srgbClr val="808080"/>
                </a:solidFill>
              </a:rPr>
            </a:br>
            <a:r>
              <a:rPr lang="en-US" sz="900" b="1" kern="300" dirty="0" smtClean="0">
                <a:solidFill>
                  <a:srgbClr val="808080"/>
                </a:solidFill>
              </a:rPr>
              <a:t/>
            </a:r>
            <a:br>
              <a:rPr lang="en-US" sz="900" b="1" kern="300" dirty="0" smtClean="0">
                <a:solidFill>
                  <a:srgbClr val="808080"/>
                </a:solidFill>
              </a:rPr>
            </a:br>
            <a:r>
              <a:rPr lang="en-US" altLang="he-IL" dirty="0" smtClean="0"/>
              <a:t/>
            </a:r>
            <a:br>
              <a:rPr lang="en-US" altLang="he-IL" dirty="0" smtClean="0"/>
            </a:br>
            <a:r>
              <a:rPr lang="en-US" altLang="he-IL" dirty="0" smtClean="0"/>
              <a:t/>
            </a:r>
            <a:br>
              <a:rPr lang="en-US" altLang="he-IL" dirty="0" smtClean="0"/>
            </a:b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3377178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ags" Target="../tags/tag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tags" Target="../tags/tag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tags" Target="../tags/tag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26" Type="http://schemas.openxmlformats.org/officeDocument/2006/relationships/slideLayout" Target="../slideLayouts/slideLayout64.xml"/><Relationship Id="rId39" Type="http://schemas.openxmlformats.org/officeDocument/2006/relationships/slideLayout" Target="../slideLayouts/slideLayout77.xml"/><Relationship Id="rId3" Type="http://schemas.openxmlformats.org/officeDocument/2006/relationships/slideLayout" Target="../slideLayouts/slideLayout41.xml"/><Relationship Id="rId21" Type="http://schemas.openxmlformats.org/officeDocument/2006/relationships/slideLayout" Target="../slideLayouts/slideLayout59.xml"/><Relationship Id="rId34" Type="http://schemas.openxmlformats.org/officeDocument/2006/relationships/slideLayout" Target="../slideLayouts/slideLayout72.xml"/><Relationship Id="rId42" Type="http://schemas.openxmlformats.org/officeDocument/2006/relationships/tags" Target="../tags/tag126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5" Type="http://schemas.openxmlformats.org/officeDocument/2006/relationships/slideLayout" Target="../slideLayouts/slideLayout63.xml"/><Relationship Id="rId33" Type="http://schemas.openxmlformats.org/officeDocument/2006/relationships/slideLayout" Target="../slideLayouts/slideLayout71.xml"/><Relationship Id="rId38" Type="http://schemas.openxmlformats.org/officeDocument/2006/relationships/slideLayout" Target="../slideLayouts/slideLayout76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29" Type="http://schemas.openxmlformats.org/officeDocument/2006/relationships/slideLayout" Target="../slideLayouts/slideLayout67.xml"/><Relationship Id="rId41" Type="http://schemas.openxmlformats.org/officeDocument/2006/relationships/tags" Target="../tags/tag125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slideLayout" Target="../slideLayouts/slideLayout62.xml"/><Relationship Id="rId32" Type="http://schemas.openxmlformats.org/officeDocument/2006/relationships/slideLayout" Target="../slideLayouts/slideLayout70.xml"/><Relationship Id="rId37" Type="http://schemas.openxmlformats.org/officeDocument/2006/relationships/slideLayout" Target="../slideLayouts/slideLayout75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slideLayout" Target="../slideLayouts/slideLayout61.xml"/><Relationship Id="rId28" Type="http://schemas.openxmlformats.org/officeDocument/2006/relationships/slideLayout" Target="../slideLayouts/slideLayout66.xml"/><Relationship Id="rId36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31" Type="http://schemas.openxmlformats.org/officeDocument/2006/relationships/slideLayout" Target="../slideLayouts/slideLayout69.xml"/><Relationship Id="rId44" Type="http://schemas.openxmlformats.org/officeDocument/2006/relationships/image" Target="../media/image1.emf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60.xml"/><Relationship Id="rId27" Type="http://schemas.openxmlformats.org/officeDocument/2006/relationships/slideLayout" Target="../slideLayouts/slideLayout65.xml"/><Relationship Id="rId30" Type="http://schemas.openxmlformats.org/officeDocument/2006/relationships/slideLayout" Target="../slideLayouts/slideLayout68.xml"/><Relationship Id="rId35" Type="http://schemas.openxmlformats.org/officeDocument/2006/relationships/slideLayout" Target="../slideLayouts/slideLayout73.xml"/><Relationship Id="rId43" Type="http://schemas.openxmlformats.org/officeDocument/2006/relationships/tags" Target="../tags/tag12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0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5" Type="http://schemas.openxmlformats.org/officeDocument/2006/relationships/image" Target="../media/image20.jp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40"/>
            </p:custDataLst>
          </p:nvPr>
        </p:nvSpPr>
        <p:spPr>
          <a:xfrm>
            <a:off x="304800" y="267478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41"/>
            </p:custDataLst>
          </p:nvPr>
        </p:nvSpPr>
        <p:spPr>
          <a:xfrm>
            <a:off x="304803" y="1056886"/>
            <a:ext cx="8086299" cy="349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42"/>
            </p:custDataLst>
          </p:nvPr>
        </p:nvSpPr>
        <p:spPr>
          <a:xfrm>
            <a:off x="282576" y="4816963"/>
            <a:ext cx="405606" cy="19081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algn="l">
              <a:defRPr sz="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B549E1E2-56EF-48D6-BC39-2D49FE35555B}" type="slidenum">
              <a:rPr lang="en-US" smtClean="0">
                <a:solidFill>
                  <a:srgbClr val="404040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04040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04523" y="4503520"/>
            <a:ext cx="463208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6013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9" r:id="rId34"/>
    <p:sldLayoutId id="2147483694" r:id="rId35"/>
    <p:sldLayoutId id="2147483695" r:id="rId36"/>
    <p:sldLayoutId id="2147483696" r:id="rId37"/>
    <p:sldLayoutId id="2147483697" r:id="rId38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Clr>
          <a:schemeClr val="accent1"/>
        </a:buClr>
        <a:buSzPct val="13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195388" indent="-285750" algn="l" defTabSz="914400" rtl="0" eaLnBrk="1" latinLnBrk="0" hangingPunct="1">
        <a:spcBef>
          <a:spcPts val="800"/>
        </a:spcBef>
        <a:buClr>
          <a:srgbClr val="8CD2F4"/>
        </a:buClr>
        <a:buSzPct val="12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647825" indent="-228600" algn="l" defTabSz="914400" rtl="0" eaLnBrk="1" latinLnBrk="0" hangingPunct="1">
        <a:spcBef>
          <a:spcPts val="800"/>
        </a:spcBef>
        <a:buClr>
          <a:schemeClr val="accent1"/>
        </a:buClr>
        <a:buSzPct val="12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2063750" indent="-228600" algn="l" defTabSz="914400" rtl="0" eaLnBrk="1" latinLnBrk="0" hangingPunct="1">
        <a:spcBef>
          <a:spcPts val="800"/>
        </a:spcBef>
        <a:buClr>
          <a:srgbClr val="8CD2F4"/>
        </a:buClr>
        <a:buSzPct val="12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562225" indent="-228600" algn="l" defTabSz="914400" rtl="0" eaLnBrk="1" latinLnBrk="0" hangingPunct="1">
        <a:spcBef>
          <a:spcPts val="800"/>
        </a:spcBef>
        <a:buClr>
          <a:schemeClr val="accent1"/>
        </a:buClr>
        <a:buSzPct val="120000"/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  <p:custDataLst>
              <p:tags r:id="rId41"/>
            </p:custDataLst>
          </p:nvPr>
        </p:nvSpPr>
        <p:spPr>
          <a:xfrm>
            <a:off x="304800" y="267478"/>
            <a:ext cx="8229600" cy="68580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  <p:custDataLst>
              <p:tags r:id="rId42"/>
            </p:custDataLst>
          </p:nvPr>
        </p:nvSpPr>
        <p:spPr>
          <a:xfrm>
            <a:off x="304803" y="1056886"/>
            <a:ext cx="8086299" cy="34960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  <p:custDataLst>
              <p:tags r:id="rId43"/>
            </p:custDataLst>
          </p:nvPr>
        </p:nvSpPr>
        <p:spPr>
          <a:xfrm>
            <a:off x="282576" y="4816963"/>
            <a:ext cx="405606" cy="190811"/>
          </a:xfrm>
          <a:prstGeom prst="rect">
            <a:avLst/>
          </a:prstGeom>
        </p:spPr>
        <p:txBody>
          <a:bodyPr vert="horz" lIns="0" tIns="45720" rIns="0" bIns="45720" rtlCol="0" anchor="ctr">
            <a:noAutofit/>
          </a:bodyPr>
          <a:lstStyle>
            <a:lvl1pPr algn="l">
              <a:defRPr sz="800" b="0">
                <a:solidFill>
                  <a:schemeClr val="tx1">
                    <a:lumMod val="60000"/>
                    <a:lumOff val="40000"/>
                  </a:schemeClr>
                </a:solidFill>
              </a:defRPr>
            </a:lvl1pPr>
          </a:lstStyle>
          <a:p>
            <a:fld id="{B549E1E2-56EF-48D6-BC39-2D49FE35555B}" type="slidenum">
              <a:rPr lang="en-US" smtClean="0">
                <a:solidFill>
                  <a:srgbClr val="404040">
                    <a:lumMod val="60000"/>
                    <a:lumOff val="40000"/>
                  </a:srgbClr>
                </a:solidFill>
              </a:rPr>
              <a:pPr/>
              <a:t>‹#›</a:t>
            </a:fld>
            <a:endParaRPr lang="en-US" dirty="0">
              <a:solidFill>
                <a:srgbClr val="404040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4523" y="4503520"/>
            <a:ext cx="463208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12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9" r:id="rId1"/>
    <p:sldLayoutId id="2147483920" r:id="rId2"/>
    <p:sldLayoutId id="2147483921" r:id="rId3"/>
    <p:sldLayoutId id="2147483922" r:id="rId4"/>
    <p:sldLayoutId id="2147483923" r:id="rId5"/>
    <p:sldLayoutId id="2147483924" r:id="rId6"/>
    <p:sldLayoutId id="2147483925" r:id="rId7"/>
    <p:sldLayoutId id="2147483926" r:id="rId8"/>
    <p:sldLayoutId id="2147483927" r:id="rId9"/>
    <p:sldLayoutId id="2147483928" r:id="rId10"/>
    <p:sldLayoutId id="2147483929" r:id="rId11"/>
    <p:sldLayoutId id="2147483930" r:id="rId12"/>
    <p:sldLayoutId id="2147483931" r:id="rId13"/>
    <p:sldLayoutId id="2147483932" r:id="rId14"/>
    <p:sldLayoutId id="2147483933" r:id="rId15"/>
    <p:sldLayoutId id="2147483934" r:id="rId16"/>
    <p:sldLayoutId id="2147483935" r:id="rId17"/>
    <p:sldLayoutId id="2147483936" r:id="rId18"/>
    <p:sldLayoutId id="2147483937" r:id="rId19"/>
    <p:sldLayoutId id="2147483938" r:id="rId20"/>
    <p:sldLayoutId id="2147483939" r:id="rId21"/>
    <p:sldLayoutId id="2147483940" r:id="rId22"/>
    <p:sldLayoutId id="2147483941" r:id="rId23"/>
    <p:sldLayoutId id="2147483942" r:id="rId24"/>
    <p:sldLayoutId id="2147483943" r:id="rId25"/>
    <p:sldLayoutId id="2147483944" r:id="rId26"/>
    <p:sldLayoutId id="2147483945" r:id="rId27"/>
    <p:sldLayoutId id="2147483946" r:id="rId28"/>
    <p:sldLayoutId id="2147483947" r:id="rId29"/>
    <p:sldLayoutId id="2147483948" r:id="rId30"/>
    <p:sldLayoutId id="2147483949" r:id="rId31"/>
    <p:sldLayoutId id="2147483950" r:id="rId32"/>
    <p:sldLayoutId id="2147483951" r:id="rId33"/>
    <p:sldLayoutId id="2147483952" r:id="rId34"/>
    <p:sldLayoutId id="2147483953" r:id="rId35"/>
    <p:sldLayoutId id="2147483954" r:id="rId36"/>
    <p:sldLayoutId id="2147483955" r:id="rId37"/>
    <p:sldLayoutId id="2147483956" r:id="rId38"/>
    <p:sldLayoutId id="2147483957" r:id="rId39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Clr>
          <a:schemeClr val="accent1"/>
        </a:buClr>
        <a:buSzPct val="13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195388" indent="-285750" algn="l" defTabSz="914400" rtl="0" eaLnBrk="1" latinLnBrk="0" hangingPunct="1">
        <a:spcBef>
          <a:spcPts val="800"/>
        </a:spcBef>
        <a:buClr>
          <a:srgbClr val="8CD2F4"/>
        </a:buClr>
        <a:buSzPct val="12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1647825" indent="-228600" algn="l" defTabSz="914400" rtl="0" eaLnBrk="1" latinLnBrk="0" hangingPunct="1">
        <a:spcBef>
          <a:spcPts val="800"/>
        </a:spcBef>
        <a:buClr>
          <a:schemeClr val="accent1"/>
        </a:buClr>
        <a:buSzPct val="120000"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2063750" indent="-228600" algn="l" defTabSz="914400" rtl="0" eaLnBrk="1" latinLnBrk="0" hangingPunct="1">
        <a:spcBef>
          <a:spcPts val="800"/>
        </a:spcBef>
        <a:buClr>
          <a:srgbClr val="8CD2F4"/>
        </a:buClr>
        <a:buSzPct val="120000"/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562225" indent="-228600" algn="l" defTabSz="914400" rtl="0" eaLnBrk="1" latinLnBrk="0" hangingPunct="1">
        <a:spcBef>
          <a:spcPts val="800"/>
        </a:spcBef>
        <a:buClr>
          <a:schemeClr val="accent1"/>
        </a:buClr>
        <a:buSzPct val="120000"/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3635896" y="3111810"/>
            <a:ext cx="3682752" cy="313544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pPr marL="0" indent="0" rtl="0"/>
            <a:r>
              <a:rPr lang="en-US" altLang="he-IL" sz="1725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Presentation</a:t>
            </a:r>
            <a:endParaRPr lang="he-IL" sz="1725" b="1" dirty="0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3635896" y="3468402"/>
            <a:ext cx="1522512" cy="237474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marL="0" indent="0" algn="l">
              <a:buNone/>
            </a:pPr>
            <a:r>
              <a:rPr lang="en-US" altLang="he-IL" sz="1200" b="1" dirty="0" smtClean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October 2015</a:t>
            </a:r>
            <a:endParaRPr lang="en-US" altLang="he-IL" sz="1200" b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מציין מיקום טקסט 2"/>
          <p:cNvSpPr txBox="1">
            <a:spLocks/>
          </p:cNvSpPr>
          <p:nvPr userDrawn="1"/>
        </p:nvSpPr>
        <p:spPr>
          <a:xfrm>
            <a:off x="3788296" y="1491630"/>
            <a:ext cx="1522512" cy="237474"/>
          </a:xfrm>
          <a:prstGeom prst="rect">
            <a:avLst/>
          </a:prstGeom>
        </p:spPr>
        <p:txBody>
          <a:bodyPr vert="horz" lIns="68580" tIns="34290" rIns="68580" bIns="3429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Font typeface="Arial" panose="020B0604020202020204" pitchFamily="34" charset="0"/>
              <a:buNone/>
            </a:pPr>
            <a:endParaRPr lang="en-US" altLang="he-IL" sz="1200" b="1" dirty="0">
              <a:solidFill>
                <a:prstClr val="white">
                  <a:lumMod val="75000"/>
                </a:prstClr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9309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8" r:id="rId1"/>
    <p:sldLayoutId id="2147483969" r:id="rId2"/>
    <p:sldLayoutId id="2147483970" r:id="rId3"/>
  </p:sldLayoutIdLst>
  <p:timing>
    <p:tnLst>
      <p:par>
        <p:cTn id="1" dur="indefinite" restart="never" nodeType="tmRoot"/>
      </p:par>
    </p:tnLst>
  </p:timing>
  <p:txStyles>
    <p:titleStyle>
      <a:lvl1pPr marL="0" indent="0" algn="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1" eaLnBrk="1" latinLnBrk="0" hangingPunct="1">
        <a:spcBef>
          <a:spcPct val="20000"/>
        </a:spcBef>
        <a:buFont typeface="Arial" panose="020B0604020202020204" pitchFamily="34" charset="0"/>
        <a:buNone/>
        <a:defRPr sz="135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r" defTabSz="685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9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10" Type="http://schemas.openxmlformats.org/officeDocument/2006/relationships/image" Target="../media/image35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8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image" Target="../media/image38.png"/><Relationship Id="rId9" Type="http://schemas.openxmlformats.org/officeDocument/2006/relationships/image" Target="../media/image4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hyperlink" Target="http://demo.simagicads.com/playground/gallery.htm" TargetMode="External"/><Relationship Id="rId7" Type="http://schemas.openxmlformats.org/officeDocument/2006/relationships/image" Target="../media/image4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0" Type="http://schemas.openxmlformats.org/officeDocument/2006/relationships/image" Target="../media/image52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9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5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docs.google.com/document/d/1Dz1eIcfSZh6mjdeProxLn-DxYt-K_L4Z6N1RKCeKY-E/edit" TargetMode="External"/><Relationship Id="rId3" Type="http://schemas.openxmlformats.org/officeDocument/2006/relationships/hyperlink" Target="http://demo.simagicads.com/playground/billboard/demo.htm?rnd=1&amp;freqoff" TargetMode="External"/><Relationship Id="rId7" Type="http://schemas.openxmlformats.org/officeDocument/2006/relationships/hyperlink" Target="https://docs.google.com/document/d/1t2vI-cYlSOm3jPROpeUdu_6zoAjkvc-WxUUj3PN1KGY/edit" TargetMode="External"/><Relationship Id="rId2" Type="http://schemas.openxmlformats.org/officeDocument/2006/relationships/hyperlink" Target="http://demo.simagicads.com/playground/gallery.htm" TargetMode="External"/><Relationship Id="rId1" Type="http://schemas.openxmlformats.org/officeDocument/2006/relationships/slideLayout" Target="../slideLayouts/slideLayout78.xml"/><Relationship Id="rId6" Type="http://schemas.openxmlformats.org/officeDocument/2006/relationships/hyperlink" Target="http://static.simplemagic.com/serve.html" TargetMode="External"/><Relationship Id="rId5" Type="http://schemas.openxmlformats.org/officeDocument/2006/relationships/hyperlink" Target="http://static.simplemagic.com/preview.html?ad=10505" TargetMode="External"/><Relationship Id="rId4" Type="http://schemas.openxmlformats.org/officeDocument/2006/relationships/hyperlink" Target="http://demo.simagicads.com/ads/_new/billboard/vast/demo.htm?dl=2&amp;ot=1" TargetMode="External"/><Relationship Id="rId9" Type="http://schemas.openxmlformats.org/officeDocument/2006/relationships/hyperlink" Target="https://docs.google.com/document/d/1p7K5B8hx7Z3TJSfma8Xfo0TUQKq11YoNogwLbqpPToM/edit?usp=sharin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3869115" y="1545637"/>
            <a:ext cx="3997251" cy="649895"/>
          </a:xfrm>
        </p:spPr>
        <p:txBody>
          <a:bodyPr>
            <a:normAutofit fontScale="90000"/>
          </a:bodyPr>
          <a:lstStyle/>
          <a:p>
            <a:pPr algn="l" rtl="0"/>
            <a:r>
              <a:rPr lang="en-US" altLang="he-IL" sz="1500" dirty="0" err="1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SimpleMagic</a:t>
            </a:r>
            <a:r>
              <a:rPr lang="en-US" altLang="he-IL" sz="1500" dirty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altLang="he-IL" sz="1500" dirty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he-IL" sz="1500" dirty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Enhanced  Video Advertising</a:t>
            </a:r>
            <a:br>
              <a:rPr lang="en-US" altLang="he-IL" sz="1500" dirty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e-IL" sz="15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type="subTitle" idx="1"/>
          </p:nvPr>
        </p:nvSpPr>
        <p:spPr>
          <a:xfrm>
            <a:off x="3815916" y="3165816"/>
            <a:ext cx="4050450" cy="324036"/>
          </a:xfrm>
        </p:spPr>
        <p:txBody>
          <a:bodyPr>
            <a:noAutofit/>
          </a:bodyPr>
          <a:lstStyle/>
          <a:p>
            <a:pPr algn="l" rtl="0"/>
            <a:r>
              <a:rPr lang="he-IL" altLang="he-IL" sz="1725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he-IL" sz="1725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Corporate Presentation</a:t>
            </a:r>
            <a:endParaRPr lang="he-IL" sz="1725" b="1" dirty="0"/>
          </a:p>
        </p:txBody>
      </p:sp>
      <p:sp>
        <p:nvSpPr>
          <p:cNvPr id="4" name="כותרת משנה 6"/>
          <p:cNvSpPr txBox="1">
            <a:spLocks/>
          </p:cNvSpPr>
          <p:nvPr/>
        </p:nvSpPr>
        <p:spPr>
          <a:xfrm>
            <a:off x="3869922" y="3489852"/>
            <a:ext cx="1728192" cy="216024"/>
          </a:xfrm>
          <a:prstGeom prst="rect">
            <a:avLst/>
          </a:prstGeom>
        </p:spPr>
        <p:txBody>
          <a:bodyPr vert="horz" lIns="68580" tIns="34290" rIns="68580" bIns="34290" rtlCol="1">
            <a:noAutofit/>
          </a:bodyPr>
          <a:lstStyle>
            <a:lvl1pPr marL="342900" indent="-3429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r" defTabSz="914400" rtl="1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l">
              <a:buNone/>
            </a:pPr>
            <a:r>
              <a:rPr lang="en-US" altLang="he-IL" sz="1200" b="1" dirty="0">
                <a:solidFill>
                  <a:prstClr val="white">
                    <a:lumMod val="75000"/>
                  </a:prstClr>
                </a:solidFill>
                <a:latin typeface="Arial" panose="020B0604020202020204" pitchFamily="34" charset="0"/>
              </a:rPr>
              <a:t>July 2016</a:t>
            </a:r>
          </a:p>
        </p:txBody>
      </p:sp>
    </p:spTree>
    <p:extLst>
      <p:ext uri="{BB962C8B-B14F-4D97-AF65-F5344CB8AC3E}">
        <p14:creationId xmlns:p14="http://schemas.microsoft.com/office/powerpoint/2010/main" val="831098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951820" y="141480"/>
            <a:ext cx="2700300" cy="324036"/>
          </a:xfrm>
        </p:spPr>
        <p:txBody>
          <a:bodyPr>
            <a:noAutofit/>
          </a:bodyPr>
          <a:lstStyle/>
          <a:p>
            <a:pPr algn="ctr"/>
            <a:r>
              <a:rPr lang="en-US" altLang="he-IL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Vision 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כותרת משנה 6"/>
          <p:cNvSpPr>
            <a:spLocks noGrp="1"/>
          </p:cNvSpPr>
          <p:nvPr>
            <p:ph idx="1"/>
          </p:nvPr>
        </p:nvSpPr>
        <p:spPr>
          <a:xfrm>
            <a:off x="323528" y="1005576"/>
            <a:ext cx="8568952" cy="2538282"/>
          </a:xfrm>
        </p:spPr>
        <p:txBody>
          <a:bodyPr>
            <a:noAutofit/>
          </a:bodyPr>
          <a:lstStyle/>
          <a:p>
            <a:pPr algn="r" rtl="0"/>
            <a:r>
              <a:rPr lang="en-US" sz="3200" dirty="0" smtClean="0"/>
              <a:t>Simple </a:t>
            </a:r>
            <a:r>
              <a:rPr lang="en-US" sz="3200" dirty="0"/>
              <a:t>Magic offers enhanced video advertising solutions that benefit publishers, brands and consumers. Our vision is to simplify the creation and trade of more beautiful ads through automation</a:t>
            </a:r>
            <a:endParaRPr lang="en-US" altLang="he-IL" sz="3200" dirty="0"/>
          </a:p>
          <a:p>
            <a:pPr algn="l" rtl="0"/>
            <a:endParaRPr lang="en-US" altLang="he-IL" dirty="0"/>
          </a:p>
          <a:p>
            <a:pPr algn="l" rtl="0"/>
            <a:endParaRPr lang="en-US" altLang="he-IL" dirty="0"/>
          </a:p>
        </p:txBody>
      </p:sp>
    </p:spTree>
    <p:extLst>
      <p:ext uri="{BB962C8B-B14F-4D97-AF65-F5344CB8AC3E}">
        <p14:creationId xmlns:p14="http://schemas.microsoft.com/office/powerpoint/2010/main" val="38284179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951820" y="141480"/>
            <a:ext cx="2700300" cy="324036"/>
          </a:xfrm>
        </p:spPr>
        <p:txBody>
          <a:bodyPr>
            <a:noAutofit/>
          </a:bodyPr>
          <a:lstStyle/>
          <a:p>
            <a:pPr algn="ctr"/>
            <a:r>
              <a:rPr lang="en-US" altLang="he-I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Points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כותרת משנה 6"/>
          <p:cNvSpPr>
            <a:spLocks noGrp="1"/>
          </p:cNvSpPr>
          <p:nvPr>
            <p:ph idx="1"/>
          </p:nvPr>
        </p:nvSpPr>
        <p:spPr>
          <a:xfrm>
            <a:off x="1547664" y="1005576"/>
            <a:ext cx="5616624" cy="2538282"/>
          </a:xfrm>
        </p:spPr>
        <p:txBody>
          <a:bodyPr>
            <a:noAutofit/>
          </a:bodyPr>
          <a:lstStyle/>
          <a:p>
            <a:pPr algn="l" rtl="0">
              <a:buBlip>
                <a:blip r:embed="rId3"/>
              </a:buBlip>
            </a:pPr>
            <a:r>
              <a:rPr lang="en-US" altLang="he-IL" sz="1500" dirty="0"/>
              <a:t> </a:t>
            </a:r>
            <a:r>
              <a:rPr lang="en-US" altLang="he-IL" sz="1500" dirty="0" smtClean="0"/>
              <a:t>Founded  in 2014 by rich media and programmatic experts</a:t>
            </a:r>
            <a:endParaRPr lang="en-US" altLang="he-IL" sz="1500" dirty="0"/>
          </a:p>
          <a:p>
            <a:pPr algn="l" rtl="0"/>
            <a:endParaRPr lang="en-US" altLang="he-IL" sz="1500" dirty="0"/>
          </a:p>
          <a:p>
            <a:pPr algn="l" rtl="0">
              <a:buBlip>
                <a:blip r:embed="rId3"/>
              </a:buBlip>
            </a:pPr>
            <a:r>
              <a:rPr lang="en-US" altLang="he-IL" sz="1500" dirty="0"/>
              <a:t> </a:t>
            </a:r>
            <a:r>
              <a:rPr lang="en-US" altLang="he-IL" sz="1500" dirty="0" smtClean="0"/>
              <a:t>Head quartered in New York, R&amp;D in Tel Aviv, LATAM office in Miami</a:t>
            </a:r>
            <a:endParaRPr lang="en-US" altLang="he-IL" sz="1500" dirty="0"/>
          </a:p>
          <a:p>
            <a:pPr algn="l" rtl="0"/>
            <a:endParaRPr lang="en-US" altLang="he-IL" sz="1500" dirty="0"/>
          </a:p>
          <a:p>
            <a:pPr algn="l" rtl="0">
              <a:buBlip>
                <a:blip r:embed="rId3"/>
              </a:buBlip>
            </a:pPr>
            <a:r>
              <a:rPr lang="en-US" altLang="he-IL" sz="1500" dirty="0"/>
              <a:t> </a:t>
            </a:r>
            <a:r>
              <a:rPr lang="en-US" altLang="he-IL" sz="1500" dirty="0" smtClean="0"/>
              <a:t>Self funded after successful previous exit</a:t>
            </a:r>
            <a:endParaRPr lang="en-US" altLang="he-IL" sz="1500" dirty="0"/>
          </a:p>
          <a:p>
            <a:pPr algn="l" rtl="0">
              <a:buBlip>
                <a:blip r:embed="rId3"/>
              </a:buBlip>
            </a:pPr>
            <a:endParaRPr lang="en-US" altLang="he-IL" sz="1500" dirty="0"/>
          </a:p>
          <a:p>
            <a:pPr algn="l" rtl="0">
              <a:buBlip>
                <a:blip r:embed="rId3"/>
              </a:buBlip>
            </a:pPr>
            <a:r>
              <a:rPr lang="en-US" altLang="he-IL" sz="1500" dirty="0"/>
              <a:t> </a:t>
            </a:r>
            <a:r>
              <a:rPr lang="en-US" altLang="he-IL" sz="1500" dirty="0" smtClean="0"/>
              <a:t>Core team cooperating for more than 10 years</a:t>
            </a:r>
          </a:p>
          <a:p>
            <a:pPr algn="l" rtl="0">
              <a:buBlip>
                <a:blip r:embed="rId3"/>
              </a:buBlip>
            </a:pPr>
            <a:endParaRPr lang="en-US" altLang="he-IL" sz="1500" dirty="0"/>
          </a:p>
          <a:p>
            <a:pPr algn="l" rtl="0">
              <a:buBlip>
                <a:blip r:embed="rId3"/>
              </a:buBlip>
            </a:pPr>
            <a:r>
              <a:rPr lang="en-US" altLang="he-IL" sz="1500" dirty="0" smtClean="0"/>
              <a:t> Platform operational since October 2014 </a:t>
            </a:r>
          </a:p>
          <a:p>
            <a:pPr algn="l" rtl="0">
              <a:buBlip>
                <a:blip r:embed="rId3"/>
              </a:buBlip>
            </a:pPr>
            <a:endParaRPr lang="en-US" altLang="he-IL" sz="1500" dirty="0"/>
          </a:p>
          <a:p>
            <a:pPr algn="l" rtl="0">
              <a:buBlip>
                <a:blip r:embed="rId3"/>
              </a:buBlip>
            </a:pPr>
            <a:r>
              <a:rPr lang="en-US" altLang="he-IL" sz="1500" dirty="0" smtClean="0"/>
              <a:t> Based on proprietary cutting edge technology </a:t>
            </a:r>
            <a:endParaRPr lang="en-US" altLang="he-IL" sz="1500" dirty="0"/>
          </a:p>
          <a:p>
            <a:pPr algn="l" rtl="0">
              <a:buBlip>
                <a:blip r:embed="rId3"/>
              </a:buBlip>
            </a:pPr>
            <a:endParaRPr lang="en-US" altLang="he-IL" sz="1500" dirty="0"/>
          </a:p>
          <a:p>
            <a:pPr algn="l" rtl="0"/>
            <a:endParaRPr lang="en-US" altLang="he-IL" sz="1050" dirty="0"/>
          </a:p>
          <a:p>
            <a:pPr algn="l" rtl="0"/>
            <a:endParaRPr lang="en-US" altLang="he-IL" sz="1050" dirty="0"/>
          </a:p>
        </p:txBody>
      </p:sp>
    </p:spTree>
    <p:extLst>
      <p:ext uri="{BB962C8B-B14F-4D97-AF65-F5344CB8AC3E}">
        <p14:creationId xmlns:p14="http://schemas.microsoft.com/office/powerpoint/2010/main" val="792343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ctrTitle"/>
          </p:nvPr>
        </p:nvSpPr>
        <p:spPr>
          <a:xfrm>
            <a:off x="2051720" y="51470"/>
            <a:ext cx="4032448" cy="465516"/>
          </a:xfrm>
        </p:spPr>
        <p:txBody>
          <a:bodyPr>
            <a:noAutofit/>
          </a:bodyPr>
          <a:lstStyle/>
          <a:p>
            <a:pPr algn="ctr"/>
            <a:r>
              <a:rPr lang="en-US" altLang="he-IL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Selected Partners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3828" y="2813070"/>
            <a:ext cx="1828800" cy="390525"/>
          </a:xfrm>
          <a:prstGeom prst="rect">
            <a:avLst/>
          </a:prstGeom>
        </p:spPr>
      </p:pic>
      <p:sp>
        <p:nvSpPr>
          <p:cNvPr id="4" name="AutoShape 2" descr="Image result for tremor video"/>
          <p:cNvSpPr>
            <a:spLocks noChangeAspect="1" noChangeArrowheads="1"/>
          </p:cNvSpPr>
          <p:nvPr/>
        </p:nvSpPr>
        <p:spPr bwMode="auto">
          <a:xfrm>
            <a:off x="539552" y="120359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678" y="1997352"/>
            <a:ext cx="2647950" cy="5429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443" y="3507854"/>
            <a:ext cx="1042226" cy="123954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60658" y="938700"/>
            <a:ext cx="2329235" cy="943571"/>
          </a:xfrm>
          <a:prstGeom prst="rect">
            <a:avLst/>
          </a:prstGeom>
        </p:spPr>
      </p:pic>
      <p:sp>
        <p:nvSpPr>
          <p:cNvPr id="11" name="AutoShape 6" descr="Image result for the odyssey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0171" y="1203598"/>
            <a:ext cx="2607914" cy="49819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9893" y="2205790"/>
            <a:ext cx="1734235" cy="50201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78647" y="3321984"/>
            <a:ext cx="1483047" cy="49818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77333" y="3507854"/>
            <a:ext cx="1865079" cy="97152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54406" y="1696910"/>
            <a:ext cx="2019989" cy="2019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9258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06117" y="1246190"/>
            <a:ext cx="1113755" cy="198000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49" y="2774025"/>
            <a:ext cx="1243206" cy="221155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2333" y="2557779"/>
            <a:ext cx="2409056" cy="13550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6301" y="1381663"/>
            <a:ext cx="2092203" cy="1152639"/>
          </a:xfrm>
          <a:prstGeom prst="rect">
            <a:avLst/>
          </a:prstGeom>
        </p:spPr>
      </p:pic>
      <p:sp>
        <p:nvSpPr>
          <p:cNvPr id="6" name="כותרת 5"/>
          <p:cNvSpPr>
            <a:spLocks noGrp="1"/>
          </p:cNvSpPr>
          <p:nvPr>
            <p:ph type="ctrTitle"/>
          </p:nvPr>
        </p:nvSpPr>
        <p:spPr>
          <a:xfrm>
            <a:off x="2051720" y="51470"/>
            <a:ext cx="4032448" cy="465516"/>
          </a:xfrm>
        </p:spPr>
        <p:txBody>
          <a:bodyPr>
            <a:noAutofit/>
          </a:bodyPr>
          <a:lstStyle/>
          <a:p>
            <a:pPr algn="ctr"/>
            <a:r>
              <a:rPr lang="en-US" altLang="he-IL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Selected Clients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AutoShape 6" descr="Image result for the odyssey.com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70176" y="1501841"/>
            <a:ext cx="2286000" cy="1038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16297" y="3339261"/>
            <a:ext cx="1680361" cy="11182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21657" y="3337160"/>
            <a:ext cx="1849016" cy="688356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5170" y="1013392"/>
            <a:ext cx="1517143" cy="910286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34590" y="843558"/>
            <a:ext cx="1104900" cy="1114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83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951820" y="241033"/>
            <a:ext cx="3564396" cy="170477"/>
          </a:xfrm>
        </p:spPr>
        <p:txBody>
          <a:bodyPr>
            <a:noAutofit/>
          </a:bodyPr>
          <a:lstStyle/>
          <a:p>
            <a:pPr algn="l"/>
            <a:r>
              <a:rPr lang="en-US" altLang="he-I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Introducing Simple Magic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Picture 21" descr="Billboard-Mockup.jpg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11" t="19933" r="19979" b="20478"/>
          <a:stretch/>
        </p:blipFill>
        <p:spPr>
          <a:xfrm>
            <a:off x="3383868" y="1869672"/>
            <a:ext cx="4430964" cy="2815211"/>
          </a:xfrm>
          <a:prstGeom prst="rect">
            <a:avLst/>
          </a:prstGeom>
        </p:spPr>
      </p:pic>
      <p:sp>
        <p:nvSpPr>
          <p:cNvPr id="5" name="כותרת משנה 6"/>
          <p:cNvSpPr>
            <a:spLocks noGrp="1"/>
          </p:cNvSpPr>
          <p:nvPr>
            <p:ph idx="1"/>
          </p:nvPr>
        </p:nvSpPr>
        <p:spPr>
          <a:xfrm>
            <a:off x="1547664" y="1005576"/>
            <a:ext cx="5616624" cy="2538282"/>
          </a:xfrm>
        </p:spPr>
        <p:txBody>
          <a:bodyPr>
            <a:noAutofit/>
          </a:bodyPr>
          <a:lstStyle/>
          <a:p>
            <a:pPr algn="l" rtl="0">
              <a:buBlip>
                <a:blip r:embed="rId4"/>
              </a:buBlip>
            </a:pPr>
            <a:r>
              <a:rPr lang="en-US" altLang="he-IL" sz="1800" dirty="0"/>
              <a:t> </a:t>
            </a:r>
            <a:r>
              <a:rPr lang="en-US" altLang="he-IL" sz="1800" dirty="0"/>
              <a:t>Mobile </a:t>
            </a:r>
            <a:r>
              <a:rPr lang="en-US" altLang="he-IL" sz="1800" dirty="0"/>
              <a:t>First </a:t>
            </a:r>
          </a:p>
          <a:p>
            <a:pPr algn="l" rtl="0">
              <a:buBlip>
                <a:blip r:embed="rId4"/>
              </a:buBlip>
            </a:pPr>
            <a:r>
              <a:rPr lang="en-US" altLang="he-IL" sz="1800" dirty="0"/>
              <a:t> Easy to use </a:t>
            </a:r>
          </a:p>
          <a:p>
            <a:pPr algn="l" rtl="0">
              <a:buBlip>
                <a:blip r:embed="rId4"/>
              </a:buBlip>
            </a:pPr>
            <a:r>
              <a:rPr lang="en-US" altLang="he-IL" sz="1800" dirty="0"/>
              <a:t> Programmatic video and high impact advertising</a:t>
            </a:r>
            <a:endParaRPr lang="en-US" altLang="he-IL" sz="1800" dirty="0"/>
          </a:p>
          <a:p>
            <a:pPr algn="l" rtl="0"/>
            <a:endParaRPr lang="en-US" altLang="he-IL" sz="1800" dirty="0"/>
          </a:p>
          <a:p>
            <a:pPr algn="l" rtl="0"/>
            <a:endParaRPr lang="en-US" altLang="he-IL" dirty="0"/>
          </a:p>
          <a:p>
            <a:pPr algn="l" rtl="0"/>
            <a:endParaRPr lang="en-US" altLang="he-IL" dirty="0"/>
          </a:p>
        </p:txBody>
      </p:sp>
    </p:spTree>
    <p:extLst>
      <p:ext uri="{BB962C8B-B14F-4D97-AF65-F5344CB8AC3E}">
        <p14:creationId xmlns:p14="http://schemas.microsoft.com/office/powerpoint/2010/main" val="20729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2951820" y="241033"/>
            <a:ext cx="1620180" cy="124931"/>
          </a:xfrm>
        </p:spPr>
        <p:txBody>
          <a:bodyPr>
            <a:noAutofit/>
          </a:bodyPr>
          <a:lstStyle/>
          <a:p>
            <a:pPr algn="l"/>
            <a:r>
              <a:rPr lang="en-US" altLang="he-I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Gallery Page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Billboard.png">
            <a:hlinkClick r:id="rId3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030" y="1160625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 descr="Branded-Pushdown.png">
            <a:hlinkClick r:id="rId3"/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850" y="2841780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 descr="Full-Screen HF Video.png">
            <a:hlinkClick r:id="rId3"/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2030" y="2841780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Picture 7" descr="InText.png">
            <a:hlinkClick r:id="rId3"/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70" y="2841780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Picture 8" descr="Magnet-Mobile.png">
            <a:hlinkClick r:id="rId3"/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04" y="2841780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Picture 9" descr="PushDown.png">
            <a:hlinkClick r:id="rId3"/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850" y="1160625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Picture 10" descr="Slider.png">
            <a:hlinkClick r:id="rId3"/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1670" y="1160625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 descr="Video-Pushdown.png">
            <a:hlinkClick r:id="rId3"/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204" y="1160625"/>
            <a:ext cx="1226548" cy="11531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Rectangle 12"/>
          <p:cNvSpPr/>
          <p:nvPr/>
        </p:nvSpPr>
        <p:spPr>
          <a:xfrm>
            <a:off x="1601670" y="2348757"/>
            <a:ext cx="129614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Slider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167844" y="2341788"/>
            <a:ext cx="129614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Pushdown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788024" y="2348757"/>
            <a:ext cx="129614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Billboard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354198" y="2348757"/>
            <a:ext cx="140415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Video Pushdown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601670" y="4036881"/>
            <a:ext cx="129614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In Text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05826" y="4029912"/>
            <a:ext cx="167418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Branded Pushdown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88024" y="4036881"/>
            <a:ext cx="1296144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Full Screen HF Video</a:t>
            </a:r>
          </a:p>
        </p:txBody>
      </p:sp>
      <p:sp>
        <p:nvSpPr>
          <p:cNvPr id="20" name="Rectangle 19"/>
          <p:cNvSpPr/>
          <p:nvPr/>
        </p:nvSpPr>
        <p:spPr>
          <a:xfrm>
            <a:off x="6354198" y="4036881"/>
            <a:ext cx="1404156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Magnet (Mobile)</a:t>
            </a:r>
          </a:p>
        </p:txBody>
      </p:sp>
    </p:spTree>
    <p:extLst>
      <p:ext uri="{BB962C8B-B14F-4D97-AF65-F5344CB8AC3E}">
        <p14:creationId xmlns:p14="http://schemas.microsoft.com/office/powerpoint/2010/main" val="1293720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כותרת 5"/>
          <p:cNvSpPr>
            <a:spLocks noGrp="1"/>
          </p:cNvSpPr>
          <p:nvPr>
            <p:ph type="title"/>
          </p:nvPr>
        </p:nvSpPr>
        <p:spPr>
          <a:xfrm>
            <a:off x="3113838" y="241033"/>
            <a:ext cx="3132348" cy="224483"/>
          </a:xfrm>
        </p:spPr>
        <p:txBody>
          <a:bodyPr>
            <a:noAutofit/>
          </a:bodyPr>
          <a:lstStyle/>
          <a:p>
            <a:pPr algn="l"/>
            <a:r>
              <a:rPr lang="en-US" altLang="he-IL" sz="1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Benefits</a:t>
            </a:r>
            <a:endParaRPr lang="en-US" altLang="he-IL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 descr="Screen Shot 2015-12-10 at 11.50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97" y="1923679"/>
            <a:ext cx="2942176" cy="1026114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H="1">
            <a:off x="5139063" y="1437624"/>
            <a:ext cx="619918" cy="479085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4978197" y="1160625"/>
            <a:ext cx="1457011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Clear Close Option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4517994" y="3435846"/>
            <a:ext cx="403894" cy="0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3358016" y="3273828"/>
            <a:ext cx="1700808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Opt Out</a:t>
            </a: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6675931" y="1437624"/>
            <a:ext cx="434351" cy="432048"/>
          </a:xfrm>
          <a:prstGeom prst="straightConnector1">
            <a:avLst/>
          </a:prstGeom>
          <a:ln>
            <a:solidFill>
              <a:srgbClr val="FF9D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6436358" y="1167594"/>
            <a:ext cx="1296144" cy="3000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he-IL" sz="1350" dirty="0">
                <a:solidFill>
                  <a:prstClr val="black"/>
                </a:solidFill>
              </a:rPr>
              <a:t>Social Ready</a:t>
            </a:r>
          </a:p>
        </p:txBody>
      </p:sp>
      <p:pic>
        <p:nvPicPr>
          <p:cNvPr id="25" name="Picture 24" descr="Screen Shot 2015-12-10 at 11.54.08 P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8196" y="3111810"/>
            <a:ext cx="2923457" cy="1026114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flipV="1">
            <a:off x="6598376" y="2193708"/>
            <a:ext cx="0" cy="1080120"/>
          </a:xfrm>
          <a:prstGeom prst="straightConnector1">
            <a:avLst/>
          </a:prstGeom>
          <a:ln>
            <a:solidFill>
              <a:srgbClr val="FF9D00"/>
            </a:solidFill>
            <a:headEnd type="oval"/>
            <a:tailEnd type="oval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כותרת משנה 6"/>
          <p:cNvSpPr>
            <a:spLocks noGrp="1"/>
          </p:cNvSpPr>
          <p:nvPr>
            <p:ph idx="1"/>
          </p:nvPr>
        </p:nvSpPr>
        <p:spPr>
          <a:xfrm>
            <a:off x="1115616" y="1005576"/>
            <a:ext cx="3346070" cy="2538282"/>
          </a:xfrm>
        </p:spPr>
        <p:txBody>
          <a:bodyPr>
            <a:noAutofit/>
          </a:bodyPr>
          <a:lstStyle/>
          <a:p>
            <a:pPr lvl="1" algn="l" rtl="0">
              <a:buBlip>
                <a:blip r:embed="rId5"/>
              </a:buBlip>
            </a:pPr>
            <a:r>
              <a:rPr lang="en-US" altLang="he-IL" sz="1500" dirty="0"/>
              <a:t>Video</a:t>
            </a:r>
            <a:endParaRPr lang="en-US" altLang="he-IL" sz="3600" dirty="0"/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Compatible with all </a:t>
            </a:r>
            <a:r>
              <a:rPr lang="en-US" altLang="he-IL" sz="1050" dirty="0"/>
              <a:t>platforms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Adjusts </a:t>
            </a:r>
            <a:r>
              <a:rPr lang="en-US" altLang="he-IL" sz="1050" dirty="0"/>
              <a:t>to screen size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Adjusts </a:t>
            </a:r>
            <a:r>
              <a:rPr lang="en-US" altLang="he-IL" sz="1050" dirty="0"/>
              <a:t>to </a:t>
            </a:r>
            <a:r>
              <a:rPr lang="en-US" altLang="he-IL" sz="1050" dirty="0"/>
              <a:t>bandwidth</a:t>
            </a:r>
            <a:endParaRPr lang="en-US" altLang="he-IL" sz="1050" dirty="0"/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Adjusts </a:t>
            </a:r>
            <a:r>
              <a:rPr lang="en-US" altLang="he-IL" sz="1050" dirty="0"/>
              <a:t>to device </a:t>
            </a:r>
            <a:r>
              <a:rPr lang="en-US" altLang="he-IL" sz="1050" dirty="0"/>
              <a:t>requirements</a:t>
            </a:r>
            <a:endParaRPr lang="en-US" altLang="he-IL" sz="1050" dirty="0"/>
          </a:p>
          <a:p>
            <a:pPr lvl="1" algn="l" rtl="0">
              <a:buBlip>
                <a:blip r:embed="rId5"/>
              </a:buBlip>
            </a:pPr>
            <a:r>
              <a:rPr lang="en-US" altLang="he-IL" sz="1500" dirty="0"/>
              <a:t>Created automatically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Agency </a:t>
            </a:r>
            <a:r>
              <a:rPr lang="en-US" altLang="he-IL" sz="1050" dirty="0"/>
              <a:t>provides </a:t>
            </a:r>
            <a:r>
              <a:rPr lang="en-US" altLang="he-IL" sz="1050" dirty="0"/>
              <a:t>vast tag</a:t>
            </a:r>
          </a:p>
          <a:p>
            <a:pPr lvl="1" algn="l" rtl="0">
              <a:buBlip>
                <a:blip r:embed="rId5"/>
              </a:buBlip>
            </a:pPr>
            <a:r>
              <a:rPr lang="en-US" altLang="he-IL" sz="1500" dirty="0"/>
              <a:t>Easy Reporting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Standard </a:t>
            </a:r>
            <a:r>
              <a:rPr lang="en-US" altLang="he-IL" sz="1050" dirty="0"/>
              <a:t>reporting on agency </a:t>
            </a:r>
            <a:r>
              <a:rPr lang="en-US" altLang="he-IL" sz="1050" dirty="0"/>
              <a:t>systems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1500" dirty="0"/>
              <a:t>High performance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1500" dirty="0"/>
              <a:t>Viewable Only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1500" dirty="0"/>
              <a:t>Social ready</a:t>
            </a:r>
          </a:p>
          <a:p>
            <a:pPr lvl="1" algn="l" rtl="0">
              <a:buClr>
                <a:srgbClr val="7030A0"/>
              </a:buClr>
              <a:buBlip>
                <a:blip r:embed="rId5"/>
              </a:buBlip>
            </a:pPr>
            <a:r>
              <a:rPr lang="en-US" altLang="he-IL" sz="1500" dirty="0"/>
              <a:t>Polite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offers </a:t>
            </a:r>
            <a:r>
              <a:rPr lang="en-US" altLang="he-IL" sz="1050" dirty="0"/>
              <a:t>opt out</a:t>
            </a:r>
          </a:p>
          <a:p>
            <a:pPr lvl="1" algn="l" rtl="0">
              <a:buClr>
                <a:srgbClr val="7030A0"/>
              </a:buClr>
              <a:buBlip>
                <a:blip r:embed="rId6"/>
              </a:buBlip>
            </a:pPr>
            <a:r>
              <a:rPr lang="en-US" altLang="he-IL" sz="1050" dirty="0"/>
              <a:t> always start with audio off</a:t>
            </a:r>
          </a:p>
          <a:p>
            <a:pPr marL="342900" lvl="1" indent="0" algn="l" rtl="0">
              <a:buNone/>
            </a:pPr>
            <a:endParaRPr lang="en-US" altLang="he-IL" sz="1500" dirty="0"/>
          </a:p>
          <a:p>
            <a:pPr algn="l" rtl="0"/>
            <a:endParaRPr lang="en-US" altLang="he-IL" dirty="0"/>
          </a:p>
          <a:p>
            <a:pPr algn="l" rtl="0"/>
            <a:endParaRPr lang="en-US" altLang="he-IL" dirty="0"/>
          </a:p>
        </p:txBody>
      </p:sp>
    </p:spTree>
    <p:extLst>
      <p:ext uri="{BB962C8B-B14F-4D97-AF65-F5344CB8AC3E}">
        <p14:creationId xmlns:p14="http://schemas.microsoft.com/office/powerpoint/2010/main" val="1407048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2951820" y="87474"/>
            <a:ext cx="3024336" cy="465516"/>
          </a:xfrm>
        </p:spPr>
        <p:txBody>
          <a:bodyPr>
            <a:normAutofit/>
          </a:bodyPr>
          <a:lstStyle/>
          <a:p>
            <a:r>
              <a:rPr lang="en-US" sz="1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Resources</a:t>
            </a:r>
            <a:endParaRPr lang="en-US" sz="1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כותרת משנה 6"/>
          <p:cNvSpPr txBox="1">
            <a:spLocks/>
          </p:cNvSpPr>
          <p:nvPr/>
        </p:nvSpPr>
        <p:spPr>
          <a:xfrm>
            <a:off x="251520" y="1005576"/>
            <a:ext cx="8892480" cy="3510390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>
            <a:lvl1pPr marL="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350" b="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1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1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rtl="0"/>
            <a:r>
              <a:rPr lang="en-US" sz="1600" u="sng" dirty="0">
                <a:solidFill>
                  <a:prstClr val="black">
                    <a:tint val="75000"/>
                  </a:prstClr>
                </a:solidFill>
                <a:hlinkClick r:id="rId2"/>
              </a:rPr>
              <a:t>Available Units (Click Here to our Gallery page)</a:t>
            </a:r>
            <a:r>
              <a:rPr lang="en-US" sz="1600" dirty="0">
                <a:solidFill>
                  <a:prstClr val="black">
                    <a:tint val="75000"/>
                  </a:prstClr>
                </a:solidFill>
              </a:rPr>
              <a:t> - please note that all units are compatible with every screen, try them from the Gallery page on every device. Special focus is placed on activation on mobile devices and </a:t>
            </a:r>
            <a:r>
              <a:rPr lang="en-US" sz="1600" dirty="0" smtClean="0">
                <a:solidFill>
                  <a:prstClr val="black">
                    <a:tint val="75000"/>
                  </a:prstClr>
                </a:solidFill>
              </a:rPr>
              <a:t>iPhone. </a:t>
            </a:r>
            <a:r>
              <a:rPr lang="en-US" sz="1600" dirty="0">
                <a:solidFill>
                  <a:prstClr val="black">
                    <a:tint val="75000"/>
                  </a:prstClr>
                </a:solidFill>
              </a:rPr>
              <a:t>Note that all units use viewable aware technology - they do not play if go out of view (on any device).</a:t>
            </a:r>
          </a:p>
          <a:p>
            <a:pPr algn="just" rtl="0"/>
            <a:r>
              <a:rPr lang="en-US" sz="1600" b="1" u="sng" dirty="0" smtClean="0">
                <a:solidFill>
                  <a:prstClr val="black">
                    <a:tint val="75000"/>
                  </a:prstClr>
                </a:solidFill>
              </a:rPr>
              <a:t>Top </a:t>
            </a:r>
            <a:r>
              <a:rPr lang="en-US" sz="1600" b="1" u="sng" dirty="0">
                <a:solidFill>
                  <a:prstClr val="black">
                    <a:tint val="75000"/>
                  </a:prstClr>
                </a:solidFill>
              </a:rPr>
              <a:t>units:</a:t>
            </a:r>
            <a:endParaRPr lang="en-US" sz="1600" dirty="0">
              <a:solidFill>
                <a:prstClr val="black">
                  <a:tint val="75000"/>
                </a:prstClr>
              </a:solidFill>
            </a:endParaRPr>
          </a:p>
          <a:p>
            <a:pPr algn="just" rtl="0"/>
            <a:r>
              <a:rPr lang="en-US" sz="1600" u="sng" dirty="0">
                <a:solidFill>
                  <a:prstClr val="black">
                    <a:tint val="75000"/>
                  </a:prstClr>
                </a:solidFill>
                <a:hlinkClick r:id="rId3"/>
              </a:rPr>
              <a:t>Click here from any device for Header Video (wide)</a:t>
            </a:r>
            <a:r>
              <a:rPr lang="en-US" sz="1600" dirty="0">
                <a:solidFill>
                  <a:prstClr val="black">
                    <a:tint val="75000"/>
                  </a:prstClr>
                </a:solidFill>
              </a:rPr>
              <a:t> </a:t>
            </a:r>
          </a:p>
          <a:p>
            <a:pPr algn="just" rtl="0"/>
            <a:r>
              <a:rPr lang="en-US" sz="1600" u="sng" dirty="0">
                <a:solidFill>
                  <a:prstClr val="black">
                    <a:tint val="75000"/>
                  </a:prstClr>
                </a:solidFill>
                <a:hlinkClick r:id="rId4"/>
              </a:rPr>
              <a:t>Click here from any device for Header Video (Standard</a:t>
            </a:r>
            <a:r>
              <a:rPr lang="en-US" sz="1600" u="sng" dirty="0" smtClean="0">
                <a:solidFill>
                  <a:prstClr val="black">
                    <a:tint val="75000"/>
                  </a:prstClr>
                </a:solidFill>
                <a:hlinkClick r:id="rId4"/>
              </a:rPr>
              <a:t>)</a:t>
            </a:r>
            <a:endParaRPr lang="en-US" sz="1600" u="sng" dirty="0" smtClean="0">
              <a:solidFill>
                <a:prstClr val="black">
                  <a:tint val="75000"/>
                </a:prstClr>
              </a:solidFill>
            </a:endParaRPr>
          </a:p>
          <a:p>
            <a:pPr algn="just" rtl="0"/>
            <a:r>
              <a:rPr lang="en-US" sz="1600" b="1" u="sng" dirty="0" smtClean="0">
                <a:solidFill>
                  <a:prstClr val="black">
                    <a:tint val="75000"/>
                  </a:prstClr>
                </a:solidFill>
              </a:rPr>
              <a:t>Videos:</a:t>
            </a:r>
          </a:p>
          <a:p>
            <a:pPr algn="just" rtl="0"/>
            <a:r>
              <a:rPr lang="en-US" sz="1600" b="1" u="sng" dirty="0" smtClean="0">
                <a:solidFill>
                  <a:prstClr val="black">
                    <a:tint val="75000"/>
                  </a:prstClr>
                </a:solidFill>
                <a:hlinkClick r:id="rId5"/>
              </a:rPr>
              <a:t>Click here for why publishers like simple magic</a:t>
            </a:r>
            <a:endParaRPr lang="en-US" sz="1600" b="1" u="sng" dirty="0" smtClean="0">
              <a:solidFill>
                <a:prstClr val="black">
                  <a:tint val="75000"/>
                </a:prstClr>
              </a:solidFill>
            </a:endParaRPr>
          </a:p>
          <a:p>
            <a:pPr algn="just" rtl="0"/>
            <a:r>
              <a:rPr lang="en-US" sz="1600" u="sng" dirty="0" smtClean="0">
                <a:solidFill>
                  <a:prstClr val="black">
                    <a:tint val="75000"/>
                  </a:prstClr>
                </a:solidFill>
                <a:hlinkClick r:id="rId6"/>
              </a:rPr>
              <a:t>Click here for video on why advertisers like simple magic. </a:t>
            </a:r>
            <a:endParaRPr lang="en-US" sz="1600" u="sng" dirty="0" smtClean="0">
              <a:solidFill>
                <a:prstClr val="black">
                  <a:tint val="75000"/>
                </a:prstClr>
              </a:solidFill>
            </a:endParaRPr>
          </a:p>
          <a:p>
            <a:pPr algn="just" rtl="0"/>
            <a:endParaRPr lang="en-US" sz="1600" u="sng" dirty="0" smtClean="0">
              <a:solidFill>
                <a:prstClr val="black">
                  <a:tint val="75000"/>
                </a:prstClr>
              </a:solidFill>
              <a:hlinkClick r:id="rId7"/>
            </a:endParaRPr>
          </a:p>
          <a:p>
            <a:pPr algn="just" rtl="0"/>
            <a:r>
              <a:rPr lang="en-US" sz="1600" u="sng" dirty="0" smtClean="0">
                <a:solidFill>
                  <a:prstClr val="black">
                    <a:tint val="75000"/>
                  </a:prstClr>
                </a:solidFill>
                <a:hlinkClick r:id="rId7"/>
              </a:rPr>
              <a:t>Click here for publisher platform document</a:t>
            </a:r>
            <a:endParaRPr lang="en-US" sz="1600" dirty="0">
              <a:solidFill>
                <a:prstClr val="black">
                  <a:tint val="75000"/>
                </a:prstClr>
              </a:solidFill>
            </a:endParaRPr>
          </a:p>
          <a:p>
            <a:pPr algn="just" rtl="0"/>
            <a:r>
              <a:rPr lang="en-US" sz="1600" u="sng" dirty="0">
                <a:solidFill>
                  <a:prstClr val="black">
                    <a:tint val="75000"/>
                  </a:prstClr>
                </a:solidFill>
                <a:hlinkClick r:id="rId8"/>
              </a:rPr>
              <a:t>Click here for Buyer </a:t>
            </a:r>
            <a:r>
              <a:rPr lang="en-US" sz="1600" u="sng" dirty="0" smtClean="0">
                <a:solidFill>
                  <a:prstClr val="black">
                    <a:tint val="75000"/>
                  </a:prstClr>
                </a:solidFill>
                <a:hlinkClick r:id="rId8"/>
              </a:rPr>
              <a:t>FAQ</a:t>
            </a:r>
            <a:endParaRPr lang="en-US" sz="1600" u="sng" dirty="0" smtClean="0">
              <a:solidFill>
                <a:prstClr val="black">
                  <a:tint val="75000"/>
                </a:prstClr>
              </a:solidFill>
            </a:endParaRPr>
          </a:p>
          <a:p>
            <a:pPr algn="just" rtl="0"/>
            <a:r>
              <a:rPr lang="en-US" sz="1600" u="sng" dirty="0" smtClean="0">
                <a:solidFill>
                  <a:prstClr val="black">
                    <a:tint val="75000"/>
                  </a:prstClr>
                </a:solidFill>
                <a:hlinkClick r:id="rId9"/>
              </a:rPr>
              <a:t>Click here for about the technology </a:t>
            </a:r>
            <a:endParaRPr lang="en-US" sz="1600" dirty="0">
              <a:solidFill>
                <a:prstClr val="black">
                  <a:tint val="75000"/>
                </a:prstClr>
              </a:solidFill>
            </a:endParaRPr>
          </a:p>
          <a:p>
            <a:pPr algn="just"/>
            <a:r>
              <a:rPr lang="en-US" sz="1600" dirty="0">
                <a:solidFill>
                  <a:prstClr val="black">
                    <a:tint val="75000"/>
                  </a:prstClr>
                </a:solidFill>
              </a:rPr>
              <a:t/>
            </a:r>
            <a:br>
              <a:rPr lang="en-US" sz="1600" dirty="0">
                <a:solidFill>
                  <a:prstClr val="black">
                    <a:tint val="75000"/>
                  </a:prstClr>
                </a:solidFill>
              </a:rPr>
            </a:br>
            <a:endParaRPr lang="en-US" altLang="he-IL" sz="1050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724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33718" y="2841780"/>
            <a:ext cx="1782198" cy="324036"/>
          </a:xfrm>
        </p:spPr>
        <p:txBody>
          <a:bodyPr>
            <a:noAutofit/>
          </a:bodyPr>
          <a:lstStyle/>
          <a:p>
            <a:pPr algn="l" rtl="0"/>
            <a:r>
              <a:rPr lang="en-US" altLang="he-IL" sz="1800" b="1" dirty="0">
                <a:solidFill>
                  <a:srgbClr val="BC7DC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  <a:endParaRPr lang="he-IL" sz="1800" b="1" dirty="0">
              <a:solidFill>
                <a:srgbClr val="BC7DC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087724" y="3273828"/>
            <a:ext cx="2052228" cy="918102"/>
          </a:xfrm>
        </p:spPr>
        <p:txBody>
          <a:bodyPr>
            <a:noAutofit/>
          </a:bodyPr>
          <a:lstStyle/>
          <a:p>
            <a:pPr algn="l" rtl="0">
              <a:lnSpc>
                <a:spcPct val="150000"/>
              </a:lnSpc>
            </a:pPr>
            <a:r>
              <a:rPr lang="en-US" sz="9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Raz</a:t>
            </a:r>
            <a: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Gold, Director of Biz Dev</a:t>
            </a:r>
            <a:br>
              <a:rPr lang="en-US" sz="9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Email: raz@simplemagic.com</a:t>
            </a:r>
            <a:br>
              <a:rPr lang="en-US" sz="9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900" b="1" kern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www.simplemagic.com</a:t>
            </a:r>
            <a:br>
              <a:rPr lang="en-US" sz="900" b="1" kern="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he-IL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מחבר ישר 4"/>
          <p:cNvCxnSpPr/>
          <p:nvPr/>
        </p:nvCxnSpPr>
        <p:spPr>
          <a:xfrm>
            <a:off x="2141730" y="3219822"/>
            <a:ext cx="1350150" cy="0"/>
          </a:xfrm>
          <a:prstGeom prst="line">
            <a:avLst/>
          </a:prstGeom>
          <a:ln>
            <a:solidFill>
              <a:srgbClr val="BBC4C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857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l8aQSQF8KF8QebPCqoyFq"/>
  <p:tag name="DVSHEQ" val="-10261265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yH8cyknRhSZMZVg2tLdNS"/>
  <p:tag name="DVSHEQ" val="-209500230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QrbUlnVMrDzdMVOOTSaDv"/>
  <p:tag name="DVSHEQ" val="-89135292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disYzgCghKL6ycZe38RQ"/>
  <p:tag name="DVSHEQ" val="-28915064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h7KnEri4cCeQgst18P7D"/>
  <p:tag name="DVSHEQ" val="34207596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YKXJMxfFKJHhGWhJOkfz"/>
  <p:tag name="DVSHEQ" val="-1132894956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AIK6JpmmxgiIMHqxHMsQ"/>
  <p:tag name="DVSHEQ" val="84522278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h7KnEri4cCeQgst18P7D"/>
  <p:tag name="DVSHEQ" val="34207596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YKXJMxfFKJHhGWhJOkfz"/>
  <p:tag name="DVSHEQ" val="-1132894956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AIK6JpmmxgiIMHqxHMsQ"/>
  <p:tag name="DVSHEQ" val="84522278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h7KnEri4cCeQgst18P7D"/>
  <p:tag name="DVSHEQ" val="342075962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YKXJMxfFKJHhGWhJOkfz"/>
  <p:tag name="DVSHEQ" val="-113289495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AIK6JpmmxgiIMHqxHMsQ"/>
  <p:tag name="DVSHEQ" val="84522278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pl8aQSQF8KF8QebPCqoyFq"/>
  <p:tag name="DVSHEQ" val="-1026126583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yH8cyknRhSZMZVg2tLdNS"/>
  <p:tag name="DVSHEQ" val="-2095002308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QrbUlnVMrDzdMVOOTSaDv"/>
  <p:tag name="DVSHEQ" val="-891352923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dUdisYzgCghKL6ycZe38RQ"/>
  <p:tag name="DVSHEQ" val="-289150644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h7KnEri4cCeQgst18P7D"/>
  <p:tag name="DVSHEQ" val="342075962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YKXJMxfFKJHhGWhJOkfz"/>
  <p:tag name="DVSHEQ" val="-1132894956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AIK6JpmmxgiIMHqxHMsQ"/>
  <p:tag name="DVSHEQ" val="845222780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h7KnEri4cCeQgst18P7D"/>
  <p:tag name="DVSHEQ" val="342075962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YKXJMxfFKJHhGWhJOkfz"/>
  <p:tag name="DVSHEQ" val="-1132894956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AIK6JpmmxgiIMHqxHMsQ"/>
  <p:tag name="DVSHEQ" val="845222780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XeCLIbGehsUCpdqVKEUvK"/>
  <p:tag name="DVSHEQ" val="1162052018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fph7KnEri4cCeQgst18P7D"/>
  <p:tag name="DVSHEQ" val="342075962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Xdze7nzej56KUn3fAHBlAk"/>
  <p:tag name="DVSHEQ" val="194260955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YJYETy6uXscgllrGXU7c41"/>
  <p:tag name="DVSHEQ" val="1472205047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2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2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2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8kYKXJMxfFKJHhGWhJOkfz"/>
  <p:tag name="DVSHEQ" val="-1132894956"/>
</p:tagLst>
</file>

<file path=ppt/tags/tag2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JZAIK6JpmmxgiIMHqxHMsQ"/>
  <p:tag name="DVSHEQ" val="845222780"/>
</p:tagLst>
</file>

<file path=ppt/tags/tag2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2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2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2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2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2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mhnG4HdqZAsqAkActdg8j0"/>
  <p:tag name="DVSHEQ" val="1942609554"/>
</p:tagLst>
</file>

<file path=ppt/tags/tag2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2RIKHK75OzhflPeJqJSEgj"/>
  <p:tag name="DVSHEQ" val="1077261"/>
</p:tagLst>
</file>

<file path=ppt/tags/tag2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9q3KsohujHvlewYk0siTMT"/>
  <p:tag name="DVSHEQ" val="1099897629"/>
</p:tagLst>
</file>

<file path=ppt/tags/tag2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crYY9AigCt7To5T3sFeNg4"/>
  <p:tag name="DVSHEQ" val="-145139842"/>
</p:tagLst>
</file>

<file path=ppt/tags/tag2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3I7Bqvq54fUCRD43AKIAQO"/>
  <p:tag name="DVSHEQ" val="-145139842"/>
</p:tagLst>
</file>

<file path=ppt/tags/tag2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2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2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2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zf8zSfnKQTVRsLZ6zWYsah"/>
  <p:tag name="DVSHEQ" val="350584795"/>
</p:tagLst>
</file>

<file path=ppt/tags/tag2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ags/tag2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RF7qtG03MOLppvOcvyiK48"/>
  <p:tag name="DVSHEQ" val="1942609554"/>
</p:tagLst>
</file>

<file path=ppt/tags/tag2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VSHAPEID" val="WvSoZ5Cy5aD2AVyVQt6AYu"/>
  <p:tag name="DVSHEQ" val="-145139842"/>
</p:tagLst>
</file>

<file path=ppt/theme/theme1.xml><?xml version="1.0" encoding="utf-8"?>
<a:theme xmlns:a="http://schemas.openxmlformats.org/drawingml/2006/main" name="Xaxis_Template">
  <a:themeElements>
    <a:clrScheme name="XAXIS_1">
      <a:dk1>
        <a:srgbClr val="404040"/>
      </a:dk1>
      <a:lt1>
        <a:sysClr val="window" lastClr="FFFFFF"/>
      </a:lt1>
      <a:dk2>
        <a:srgbClr val="808080"/>
      </a:dk2>
      <a:lt2>
        <a:srgbClr val="EEECE1"/>
      </a:lt2>
      <a:accent1>
        <a:srgbClr val="00AFEF"/>
      </a:accent1>
      <a:accent2>
        <a:srgbClr val="8CD2F4"/>
      </a:accent2>
      <a:accent3>
        <a:srgbClr val="00A77E"/>
      </a:accent3>
      <a:accent4>
        <a:srgbClr val="99CA3C"/>
      </a:accent4>
      <a:accent5>
        <a:srgbClr val="F6891F"/>
      </a:accent5>
      <a:accent6>
        <a:srgbClr val="FFCB08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Xaxis_Template">
  <a:themeElements>
    <a:clrScheme name="XAXIS_1">
      <a:dk1>
        <a:srgbClr val="404040"/>
      </a:dk1>
      <a:lt1>
        <a:sysClr val="window" lastClr="FFFFFF"/>
      </a:lt1>
      <a:dk2>
        <a:srgbClr val="808080"/>
      </a:dk2>
      <a:lt2>
        <a:srgbClr val="EEECE1"/>
      </a:lt2>
      <a:accent1>
        <a:srgbClr val="00AFEF"/>
      </a:accent1>
      <a:accent2>
        <a:srgbClr val="8CD2F4"/>
      </a:accent2>
      <a:accent3>
        <a:srgbClr val="00A77E"/>
      </a:accent3>
      <a:accent4>
        <a:srgbClr val="99CA3C"/>
      </a:accent4>
      <a:accent5>
        <a:srgbClr val="F6891F"/>
      </a:accent5>
      <a:accent6>
        <a:srgbClr val="FFCB08"/>
      </a:accent6>
      <a:hlink>
        <a:srgbClr val="0000FF"/>
      </a:hlink>
      <a:folHlink>
        <a:srgbClr val="8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Xaxis_Template</Template>
  <TotalTime>7395</TotalTime>
  <Words>331</Words>
  <Application>Microsoft Office PowerPoint</Application>
  <PresentationFormat>On-screen Show (16:9)</PresentationFormat>
  <Paragraphs>69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Times New Roman</vt:lpstr>
      <vt:lpstr>Verdana</vt:lpstr>
      <vt:lpstr>Xaxis_Template</vt:lpstr>
      <vt:lpstr>1_Xaxis_Template</vt:lpstr>
      <vt:lpstr>2_ערכת נושא Office</vt:lpstr>
      <vt:lpstr>SimpleMagic Enhanced  Video Advertising </vt:lpstr>
      <vt:lpstr>The Vision </vt:lpstr>
      <vt:lpstr>Key Points</vt:lpstr>
      <vt:lpstr>Selected Partners</vt:lpstr>
      <vt:lpstr>  Selected Clients</vt:lpstr>
      <vt:lpstr>Introducing Simple Magic</vt:lpstr>
      <vt:lpstr>Gallery Page</vt:lpstr>
      <vt:lpstr>Key Benefits</vt:lpstr>
      <vt:lpstr>Resources</vt:lpstr>
      <vt:lpstr>Thank you!</vt:lpstr>
    </vt:vector>
  </TitlesOfParts>
  <Company>GroupM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Shuang Zhang</dc:creator>
  <cp:lastModifiedBy>Ran Cohen</cp:lastModifiedBy>
  <cp:revision>853</cp:revision>
  <cp:lastPrinted>2013-12-20T08:53:47Z</cp:lastPrinted>
  <dcterms:created xsi:type="dcterms:W3CDTF">2013-08-20T14:56:13Z</dcterms:created>
  <dcterms:modified xsi:type="dcterms:W3CDTF">2016-06-29T21:35:01Z</dcterms:modified>
</cp:coreProperties>
</file>