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6858000" cy="12192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344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56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17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40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13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227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5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3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5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11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354BC-DDC0-414B-A3D1-26AC2DC6280B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3A2C3-43FA-423D-9BEA-71E4DC9F2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78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 Brochure Apex Sandbox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355" y="0"/>
            <a:ext cx="8621890" cy="121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8018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 Brochure Apex Sandbox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355" y="0"/>
            <a:ext cx="8621890" cy="121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680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 Brochure Apex Sandbox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355" y="0"/>
            <a:ext cx="8621890" cy="121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897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 Brochure Apex Sandbox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355" y="0"/>
            <a:ext cx="8621890" cy="121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484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 Brochure Apex Sandbox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355" y="0"/>
            <a:ext cx="8621890" cy="121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0048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 Brochure Apex Sandbox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355" y="0"/>
            <a:ext cx="8621890" cy="121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0304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Apex</dc:creator>
  <cp:lastModifiedBy>Apex</cp:lastModifiedBy>
  <cp:revision>1</cp:revision>
  <dcterms:created xsi:type="dcterms:W3CDTF">2021-10-26T06:47:24Z</dcterms:created>
  <dcterms:modified xsi:type="dcterms:W3CDTF">2021-10-26T06:48:16Z</dcterms:modified>
</cp:coreProperties>
</file>