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4434" autoAdjust="0"/>
  </p:normalViewPr>
  <p:slideViewPr>
    <p:cSldViewPr>
      <p:cViewPr varScale="1">
        <p:scale>
          <a:sx n="74" d="100"/>
          <a:sy n="74" d="100"/>
        </p:scale>
        <p:origin x="171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2" descr="C:\Users\yash\Desktop\fnp logo.jpg"/>
          <p:cNvPicPr>
            <a:picLocks noChangeAspect="1" noChangeArrowheads="1"/>
          </p:cNvPicPr>
          <p:nvPr userDrawn="1"/>
        </p:nvPicPr>
        <p:blipFill>
          <a:blip r:embed="rId2"/>
          <a:srcRect/>
          <a:stretch>
            <a:fillRect/>
          </a:stretch>
        </p:blipFill>
        <p:spPr bwMode="auto">
          <a:xfrm>
            <a:off x="7086600" y="304800"/>
            <a:ext cx="1736725" cy="664187"/>
          </a:xfrm>
          <a:prstGeom prst="rect">
            <a:avLst/>
          </a:prstGeom>
          <a:noFill/>
        </p:spPr>
      </p:pic>
      <p:sp>
        <p:nvSpPr>
          <p:cNvPr id="8" name="Rectangle 7"/>
          <p:cNvSpPr/>
          <p:nvPr userDrawn="1"/>
        </p:nvSpPr>
        <p:spPr>
          <a:xfrm>
            <a:off x="0" y="6400800"/>
            <a:ext cx="9144000" cy="762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2" descr="C:\Users\yash\Desktop\fnp logo.jpg"/>
          <p:cNvPicPr>
            <a:picLocks noChangeAspect="1" noChangeArrowheads="1"/>
          </p:cNvPicPr>
          <p:nvPr userDrawn="1"/>
        </p:nvPicPr>
        <p:blipFill>
          <a:blip r:embed="rId2"/>
          <a:srcRect/>
          <a:stretch>
            <a:fillRect/>
          </a:stretch>
        </p:blipFill>
        <p:spPr bwMode="auto">
          <a:xfrm>
            <a:off x="3703638" y="304800"/>
            <a:ext cx="1736725" cy="664187"/>
          </a:xfrm>
          <a:prstGeom prst="rect">
            <a:avLst/>
          </a:prstGeom>
          <a:noFill/>
        </p:spPr>
      </p:pic>
      <p:sp>
        <p:nvSpPr>
          <p:cNvPr id="8" name="Rectangle 7"/>
          <p:cNvSpPr/>
          <p:nvPr userDrawn="1"/>
        </p:nvSpPr>
        <p:spPr>
          <a:xfrm>
            <a:off x="0" y="6400800"/>
            <a:ext cx="9144000" cy="762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0" y="2732016"/>
            <a:ext cx="9144000" cy="10668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C:\Users\yash\Desktop\fnp logo.jpg"/>
          <p:cNvPicPr>
            <a:picLocks noChangeAspect="1" noChangeArrowheads="1"/>
          </p:cNvPicPr>
          <p:nvPr userDrawn="1"/>
        </p:nvPicPr>
        <p:blipFill>
          <a:blip r:embed="rId2"/>
          <a:srcRect/>
          <a:stretch>
            <a:fillRect/>
          </a:stretch>
        </p:blipFill>
        <p:spPr bwMode="auto">
          <a:xfrm>
            <a:off x="3148012" y="2720832"/>
            <a:ext cx="2847976" cy="1089168"/>
          </a:xfrm>
          <a:prstGeom prst="rect">
            <a:avLst/>
          </a:prstGeom>
          <a:noFill/>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p:cNvSpPr/>
          <p:nvPr userDrawn="1"/>
        </p:nvSpPr>
        <p:spPr>
          <a:xfrm>
            <a:off x="0" y="0"/>
            <a:ext cx="9144000" cy="33528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2" descr="C:\Users\yash\Desktop\fnp logo.jpg"/>
          <p:cNvPicPr>
            <a:picLocks noChangeAspect="1" noChangeArrowheads="1"/>
          </p:cNvPicPr>
          <p:nvPr userDrawn="1"/>
        </p:nvPicPr>
        <p:blipFill>
          <a:blip r:embed="rId2"/>
          <a:srcRect/>
          <a:stretch>
            <a:fillRect/>
          </a:stretch>
        </p:blipFill>
        <p:spPr bwMode="auto">
          <a:xfrm>
            <a:off x="2895600" y="4246869"/>
            <a:ext cx="3352800" cy="1282230"/>
          </a:xfrm>
          <a:prstGeom prst="rect">
            <a:avLst/>
          </a:prstGeom>
          <a:noFill/>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p:cNvSpPr/>
          <p:nvPr userDrawn="1"/>
        </p:nvSpPr>
        <p:spPr>
          <a:xfrm>
            <a:off x="0" y="321489"/>
            <a:ext cx="9144000" cy="73963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descr="C:\Users\yash\Desktop\fnp logo.jpg"/>
          <p:cNvPicPr>
            <a:picLocks noChangeAspect="1" noChangeArrowheads="1"/>
          </p:cNvPicPr>
          <p:nvPr userDrawn="1"/>
        </p:nvPicPr>
        <p:blipFill>
          <a:blip r:embed="rId2"/>
          <a:srcRect/>
          <a:stretch>
            <a:fillRect/>
          </a:stretch>
        </p:blipFill>
        <p:spPr bwMode="auto">
          <a:xfrm>
            <a:off x="533399" y="315810"/>
            <a:ext cx="1963701" cy="750990"/>
          </a:xfrm>
          <a:prstGeom prst="rect">
            <a:avLst/>
          </a:prstGeom>
          <a:noFill/>
        </p:spPr>
      </p:pic>
      <p:sp>
        <p:nvSpPr>
          <p:cNvPr id="12" name="Rectangle 11"/>
          <p:cNvSpPr/>
          <p:nvPr userDrawn="1"/>
        </p:nvSpPr>
        <p:spPr>
          <a:xfrm>
            <a:off x="0" y="6400800"/>
            <a:ext cx="9144000" cy="762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Rectangle 1"/>
          <p:cNvSpPr/>
          <p:nvPr userDrawn="1"/>
        </p:nvSpPr>
        <p:spPr>
          <a:xfrm>
            <a:off x="0" y="321489"/>
            <a:ext cx="9144000" cy="73963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Users\yash\Desktop\fnp logo.jpg"/>
          <p:cNvPicPr>
            <a:picLocks noChangeAspect="1" noChangeArrowheads="1"/>
          </p:cNvPicPr>
          <p:nvPr userDrawn="1"/>
        </p:nvPicPr>
        <p:blipFill>
          <a:blip r:embed="rId2"/>
          <a:srcRect/>
          <a:stretch>
            <a:fillRect/>
          </a:stretch>
        </p:blipFill>
        <p:spPr bwMode="auto">
          <a:xfrm>
            <a:off x="6629400" y="315810"/>
            <a:ext cx="1963701" cy="750990"/>
          </a:xfrm>
          <a:prstGeom prst="rect">
            <a:avLst/>
          </a:prstGeom>
          <a:noFill/>
        </p:spPr>
      </p:pic>
      <p:sp>
        <p:nvSpPr>
          <p:cNvPr id="4" name="Rectangle 3"/>
          <p:cNvSpPr/>
          <p:nvPr userDrawn="1"/>
        </p:nvSpPr>
        <p:spPr>
          <a:xfrm>
            <a:off x="0" y="6400800"/>
            <a:ext cx="9144000" cy="762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Rectangle 5"/>
          <p:cNvSpPr/>
          <p:nvPr userDrawn="1"/>
        </p:nvSpPr>
        <p:spPr>
          <a:xfrm>
            <a:off x="4495800" y="0"/>
            <a:ext cx="4648200" cy="6858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 descr="C:\Users\yash\Desktop\fnp logo.jpg"/>
          <p:cNvPicPr>
            <a:picLocks noChangeAspect="1" noChangeArrowheads="1"/>
          </p:cNvPicPr>
          <p:nvPr userDrawn="1"/>
        </p:nvPicPr>
        <p:blipFill>
          <a:blip r:embed="rId2"/>
          <a:srcRect/>
          <a:stretch>
            <a:fillRect/>
          </a:stretch>
        </p:blipFill>
        <p:spPr bwMode="auto">
          <a:xfrm>
            <a:off x="545921" y="2884416"/>
            <a:ext cx="3416479" cy="1306584"/>
          </a:xfrm>
          <a:prstGeom prst="rect">
            <a:avLst/>
          </a:prstGeom>
          <a:noFill/>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8AFC8-EFE2-4A23-9C9A-B06AB0D4D022}" type="datetimeFigureOut">
              <a:rPr lang="en-US" smtClean="0"/>
              <a:pPr/>
              <a:t>15-Jun-16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CE74EF-902F-4F39-BB0E-6C987CD84BA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48AFC8-EFE2-4A23-9C9A-B06AB0D4D022}" type="datetimeFigureOut">
              <a:rPr lang="en-US" smtClean="0"/>
              <a:pPr/>
              <a:t>15-Jun-16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CE74EF-902F-4F39-BB0E-6C987CD84BA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48AFC8-EFE2-4A23-9C9A-B06AB0D4D022}" type="datetimeFigureOut">
              <a:rPr lang="en-US" smtClean="0"/>
              <a:pPr/>
              <a:t>15-Jun-16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CE74EF-902F-4F39-BB0E-6C987CD84BA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48AFC8-EFE2-4A23-9C9A-B06AB0D4D022}" type="datetimeFigureOut">
              <a:rPr lang="en-US" smtClean="0"/>
              <a:pPr/>
              <a:t>15-Jun-16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E74EF-902F-4F39-BB0E-6C987CD84BA8}"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48AFC8-EFE2-4A23-9C9A-B06AB0D4D022}" type="datetimeFigureOut">
              <a:rPr lang="en-US" smtClean="0"/>
              <a:pPr/>
              <a:t>15-Jun-16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CE74EF-902F-4F39-BB0E-6C987CD84BA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8AFC8-EFE2-4A23-9C9A-B06AB0D4D022}" type="datetimeFigureOut">
              <a:rPr lang="en-US" smtClean="0"/>
              <a:pPr/>
              <a:t>15-Jun-16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CE74EF-902F-4F39-BB0E-6C987CD84BA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0"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www.fnp.com/rakhi-with-sweets" TargetMode="External"/><Relationship Id="rId1" Type="http://schemas.openxmlformats.org/officeDocument/2006/relationships/slideLayout" Target="../slideLayouts/slideLayout5.xml"/><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www.fnp.com/set-of-2-rakhi" TargetMode="Externa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2" Type="http://schemas.openxmlformats.org/officeDocument/2006/relationships/hyperlink" Target="http://www.fnp.com/"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0" y="2133600"/>
            <a:ext cx="7543800" cy="1323439"/>
          </a:xfrm>
          <a:prstGeom prst="rect">
            <a:avLst/>
          </a:prstGeom>
          <a:noFill/>
        </p:spPr>
        <p:txBody>
          <a:bodyPr wrap="square" rtlCol="0">
            <a:spAutoFit/>
          </a:bodyPr>
          <a:lstStyle/>
          <a:p>
            <a:pPr algn="just"/>
            <a:r>
              <a:rPr lang="en-US" sz="2000" dirty="0"/>
              <a:t>Rakhi is the best time to show your brothers and sisters the depth of your love. The bond that you share with your brother and sister is an eternal and undying one. You can get </a:t>
            </a:r>
            <a:r>
              <a:rPr lang="en-US" sz="2000" dirty="0">
                <a:hlinkClick r:id="rId2"/>
              </a:rPr>
              <a:t>online rakhi with sweets</a:t>
            </a:r>
            <a:r>
              <a:rPr lang="en-US" sz="2000" dirty="0"/>
              <a:t> once you login to our beautiful website.</a:t>
            </a:r>
            <a:endParaRPr lang="en-US" sz="2000" dirty="0"/>
          </a:p>
        </p:txBody>
      </p:sp>
      <p:sp>
        <p:nvSpPr>
          <p:cNvPr id="4" name="Rectangle 3"/>
          <p:cNvSpPr/>
          <p:nvPr/>
        </p:nvSpPr>
        <p:spPr>
          <a:xfrm>
            <a:off x="381000" y="1752600"/>
            <a:ext cx="381000" cy="381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09600" y="1905000"/>
            <a:ext cx="381000"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057400" y="1447800"/>
            <a:ext cx="5562600" cy="400110"/>
          </a:xfrm>
          <a:prstGeom prst="rect">
            <a:avLst/>
          </a:prstGeom>
          <a:solidFill>
            <a:schemeClr val="bg1">
              <a:lumMod val="85000"/>
            </a:schemeClr>
          </a:solidFill>
        </p:spPr>
        <p:txBody>
          <a:bodyPr wrap="square" rtlCol="0">
            <a:spAutoFit/>
          </a:bodyPr>
          <a:lstStyle/>
          <a:p>
            <a:pPr algn="ctr"/>
            <a:r>
              <a:rPr lang="en-IN" sz="2000" b="1" u="sng" dirty="0" err="1" smtClean="0"/>
              <a:t>Rakhi</a:t>
            </a:r>
            <a:r>
              <a:rPr lang="en-IN" sz="2000" b="1" u="sng" dirty="0" smtClean="0"/>
              <a:t> with Sweets Online from Ferns N Petals</a:t>
            </a:r>
            <a:endParaRPr lang="en-US" sz="2000" b="1" u="sng"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00" y="3594085"/>
            <a:ext cx="2286000" cy="2434644"/>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88912" y="3594085"/>
            <a:ext cx="2430888" cy="2430888"/>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4400" y="3594085"/>
            <a:ext cx="2286000" cy="2432154"/>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19200" y="1143000"/>
            <a:ext cx="7748956" cy="1938992"/>
          </a:xfrm>
          <a:prstGeom prst="rect">
            <a:avLst/>
          </a:prstGeom>
          <a:noFill/>
        </p:spPr>
        <p:txBody>
          <a:bodyPr wrap="square" rtlCol="0">
            <a:spAutoFit/>
          </a:bodyPr>
          <a:lstStyle/>
          <a:p>
            <a:pPr algn="just"/>
            <a:r>
              <a:rPr lang="en-US" sz="2000" dirty="0"/>
              <a:t>Sweets form a necessary element in our celebrations because of the obvious reason that it increases the sweetness of our relationships. Sweets for rakhi is therefore the most important ingredient that you would require. The stock of our sweets is vast. So, splurge on mesmerizing </a:t>
            </a:r>
            <a:r>
              <a:rPr lang="en-US" sz="2000" dirty="0" err="1"/>
              <a:t>Kaju</a:t>
            </a:r>
            <a:r>
              <a:rPr lang="en-US" sz="2000" dirty="0"/>
              <a:t> </a:t>
            </a:r>
            <a:r>
              <a:rPr lang="en-US" sz="2000" dirty="0" err="1"/>
              <a:t>Katli</a:t>
            </a:r>
            <a:r>
              <a:rPr lang="en-US" sz="2000" dirty="0"/>
              <a:t>, </a:t>
            </a:r>
            <a:r>
              <a:rPr lang="en-US" sz="2000" dirty="0" err="1"/>
              <a:t>Kaju</a:t>
            </a:r>
            <a:r>
              <a:rPr lang="en-US" sz="2000" dirty="0"/>
              <a:t> </a:t>
            </a:r>
            <a:r>
              <a:rPr lang="en-US" sz="2000" dirty="0" err="1"/>
              <a:t>Barfi</a:t>
            </a:r>
            <a:r>
              <a:rPr lang="en-US" sz="2000" dirty="0"/>
              <a:t>, </a:t>
            </a:r>
            <a:r>
              <a:rPr lang="en-US" sz="2000" dirty="0" err="1"/>
              <a:t>Roshogolla</a:t>
            </a:r>
            <a:r>
              <a:rPr lang="en-US" sz="2000" dirty="0"/>
              <a:t>, </a:t>
            </a:r>
            <a:r>
              <a:rPr lang="en-US" sz="2000" dirty="0" err="1"/>
              <a:t>Gulab</a:t>
            </a:r>
            <a:r>
              <a:rPr lang="en-US" sz="2000" dirty="0"/>
              <a:t> </a:t>
            </a:r>
            <a:r>
              <a:rPr lang="en-US" sz="2000" dirty="0" err="1"/>
              <a:t>Jamun</a:t>
            </a:r>
            <a:r>
              <a:rPr lang="en-US" sz="2000" dirty="0"/>
              <a:t>, </a:t>
            </a:r>
            <a:r>
              <a:rPr lang="en-US" sz="2000" dirty="0" err="1"/>
              <a:t>Laddoo</a:t>
            </a:r>
            <a:r>
              <a:rPr lang="en-US" sz="2000" dirty="0"/>
              <a:t>, </a:t>
            </a:r>
            <a:r>
              <a:rPr lang="en-US" sz="2000" dirty="0" err="1"/>
              <a:t>Petha</a:t>
            </a:r>
            <a:r>
              <a:rPr lang="en-US" sz="2000" dirty="0"/>
              <a:t>, etc</a:t>
            </a:r>
            <a:r>
              <a:rPr lang="en-US" sz="2000" dirty="0" smtClean="0"/>
              <a:t>.</a:t>
            </a:r>
            <a:endParaRPr lang="en-US" sz="2000" dirty="0"/>
          </a:p>
        </p:txBody>
      </p:sp>
      <p:sp>
        <p:nvSpPr>
          <p:cNvPr id="4" name="Rectangle 3"/>
          <p:cNvSpPr/>
          <p:nvPr/>
        </p:nvSpPr>
        <p:spPr>
          <a:xfrm>
            <a:off x="457200" y="1066800"/>
            <a:ext cx="381000" cy="381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85800" y="1219200"/>
            <a:ext cx="381000"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3386792"/>
            <a:ext cx="2438400" cy="24384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3800" y="3386792"/>
            <a:ext cx="2438400" cy="24384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00" y="3386792"/>
            <a:ext cx="2438400" cy="24384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47800" y="1447800"/>
            <a:ext cx="7315200" cy="1631216"/>
          </a:xfrm>
          <a:prstGeom prst="rect">
            <a:avLst/>
          </a:prstGeom>
          <a:noFill/>
        </p:spPr>
        <p:txBody>
          <a:bodyPr wrap="square" rtlCol="0">
            <a:spAutoFit/>
          </a:bodyPr>
          <a:lstStyle/>
          <a:p>
            <a:pPr algn="just"/>
            <a:r>
              <a:rPr lang="en-US" sz="2000" dirty="0"/>
              <a:t>For all your brothers and cousins get the attractive </a:t>
            </a:r>
            <a:r>
              <a:rPr lang="en-US" sz="2000" dirty="0">
                <a:hlinkClick r:id="rId2"/>
              </a:rPr>
              <a:t>rakhi sets online</a:t>
            </a:r>
            <a:r>
              <a:rPr lang="en-US" sz="2000" dirty="0"/>
              <a:t> and surprise them. The immense variety of </a:t>
            </a:r>
            <a:r>
              <a:rPr lang="en-US" sz="2000" dirty="0" err="1"/>
              <a:t>rakhis</a:t>
            </a:r>
            <a:r>
              <a:rPr lang="en-US" sz="2000" dirty="0"/>
              <a:t> we have are – simple threaded ones, American diamond </a:t>
            </a:r>
            <a:r>
              <a:rPr lang="en-US" sz="2000" dirty="0" err="1"/>
              <a:t>rakhis</a:t>
            </a:r>
            <a:r>
              <a:rPr lang="en-US" sz="2000" dirty="0"/>
              <a:t>, </a:t>
            </a:r>
            <a:r>
              <a:rPr lang="en-US" sz="2000" dirty="0" err="1"/>
              <a:t>lumba</a:t>
            </a:r>
            <a:r>
              <a:rPr lang="en-US" sz="2000" dirty="0"/>
              <a:t> rakhi, </a:t>
            </a:r>
            <a:r>
              <a:rPr lang="en-US" sz="2000" dirty="0" err="1"/>
              <a:t>feng</a:t>
            </a:r>
            <a:r>
              <a:rPr lang="en-US" sz="2000" dirty="0"/>
              <a:t> </a:t>
            </a:r>
            <a:r>
              <a:rPr lang="en-US" sz="2000" dirty="0" err="1"/>
              <a:t>shui</a:t>
            </a:r>
            <a:r>
              <a:rPr lang="en-US" sz="2000" dirty="0"/>
              <a:t> rakhi, </a:t>
            </a:r>
            <a:r>
              <a:rPr lang="en-US" sz="2000" dirty="0" err="1"/>
              <a:t>mauli</a:t>
            </a:r>
            <a:r>
              <a:rPr lang="en-US" sz="2000" dirty="0"/>
              <a:t> rakhi, etc.</a:t>
            </a:r>
          </a:p>
          <a:p>
            <a:pPr algn="just"/>
            <a:endParaRPr lang="en-US" sz="2000" dirty="0"/>
          </a:p>
        </p:txBody>
      </p:sp>
      <p:sp>
        <p:nvSpPr>
          <p:cNvPr id="4" name="Rectangle 3"/>
          <p:cNvSpPr/>
          <p:nvPr/>
        </p:nvSpPr>
        <p:spPr>
          <a:xfrm>
            <a:off x="457200" y="1295400"/>
            <a:ext cx="381000" cy="381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85800" y="1447800"/>
            <a:ext cx="381000" cy="381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752" y="3032329"/>
            <a:ext cx="2588332" cy="258833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1974" y="3027016"/>
            <a:ext cx="2676342" cy="258833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94524" y="3032329"/>
            <a:ext cx="2531018" cy="25310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0" y="1447800"/>
            <a:ext cx="7315200" cy="1631216"/>
          </a:xfrm>
          <a:prstGeom prst="rect">
            <a:avLst/>
          </a:prstGeom>
          <a:noFill/>
        </p:spPr>
        <p:txBody>
          <a:bodyPr wrap="square" rtlCol="0">
            <a:spAutoFit/>
          </a:bodyPr>
          <a:lstStyle/>
          <a:p>
            <a:pPr algn="just"/>
            <a:r>
              <a:rPr lang="en-US" sz="2000" dirty="0"/>
              <a:t>We at Ferns N Petals have been in this gifting world for more than two decades and hence we know the pulse of our customers more than anyone else. Our wide network of services have covered considerable parts of India and is in the process of expanding all across the globe.</a:t>
            </a:r>
            <a:endParaRPr lang="en-US" sz="2000" dirty="0"/>
          </a:p>
        </p:txBody>
      </p:sp>
      <p:sp>
        <p:nvSpPr>
          <p:cNvPr id="6" name="Rectangle 5"/>
          <p:cNvSpPr/>
          <p:nvPr/>
        </p:nvSpPr>
        <p:spPr>
          <a:xfrm>
            <a:off x="0" y="2362200"/>
            <a:ext cx="731519" cy="17526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28600" y="685800"/>
            <a:ext cx="762000" cy="7620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8975" y="3302894"/>
            <a:ext cx="2462012" cy="246201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3373" y="3302894"/>
            <a:ext cx="2445912" cy="251728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8792" y="3302894"/>
            <a:ext cx="2590800" cy="252640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0" y="2057400"/>
            <a:ext cx="2743200" cy="1077218"/>
          </a:xfrm>
          <a:prstGeom prst="rect">
            <a:avLst/>
          </a:prstGeom>
          <a:noFill/>
        </p:spPr>
        <p:txBody>
          <a:bodyPr wrap="square" rtlCol="0">
            <a:spAutoFit/>
          </a:bodyPr>
          <a:lstStyle/>
          <a:p>
            <a:r>
              <a:rPr lang="en-US" sz="1600" b="1" dirty="0" smtClean="0">
                <a:solidFill>
                  <a:schemeClr val="bg1"/>
                </a:solidFill>
              </a:rPr>
              <a:t>Ferns N Petals Pvt. Ltd.</a:t>
            </a:r>
          </a:p>
          <a:p>
            <a:r>
              <a:rPr lang="en-US" sz="1600" b="1" dirty="0">
                <a:solidFill>
                  <a:schemeClr val="bg1"/>
                </a:solidFill>
              </a:rPr>
              <a:t>FNP Estate, Ashram </a:t>
            </a:r>
            <a:r>
              <a:rPr lang="en-US" sz="1600" b="1" dirty="0" smtClean="0">
                <a:solidFill>
                  <a:schemeClr val="bg1"/>
                </a:solidFill>
              </a:rPr>
              <a:t>Marg</a:t>
            </a:r>
            <a:endParaRPr lang="en-US" sz="1600" b="1" dirty="0">
              <a:solidFill>
                <a:schemeClr val="bg1"/>
              </a:solidFill>
            </a:endParaRPr>
          </a:p>
          <a:p>
            <a:r>
              <a:rPr lang="en-US" sz="1600" b="1" dirty="0" err="1" smtClean="0">
                <a:solidFill>
                  <a:schemeClr val="bg1"/>
                </a:solidFill>
              </a:rPr>
              <a:t>Gadaipur</a:t>
            </a:r>
            <a:r>
              <a:rPr lang="en-US" sz="1600" b="1" dirty="0" smtClean="0">
                <a:solidFill>
                  <a:schemeClr val="bg1"/>
                </a:solidFill>
              </a:rPr>
              <a:t>, Mandi Road</a:t>
            </a:r>
          </a:p>
          <a:p>
            <a:r>
              <a:rPr lang="en-US" sz="1600" b="1" dirty="0" smtClean="0">
                <a:solidFill>
                  <a:schemeClr val="bg1"/>
                </a:solidFill>
              </a:rPr>
              <a:t>New Delhi, INDIA</a:t>
            </a:r>
          </a:p>
        </p:txBody>
      </p:sp>
      <p:sp>
        <p:nvSpPr>
          <p:cNvPr id="4" name="TextBox 3"/>
          <p:cNvSpPr txBox="1"/>
          <p:nvPr/>
        </p:nvSpPr>
        <p:spPr>
          <a:xfrm>
            <a:off x="6553200" y="2362200"/>
            <a:ext cx="2362200" cy="738664"/>
          </a:xfrm>
          <a:prstGeom prst="rect">
            <a:avLst/>
          </a:prstGeom>
          <a:noFill/>
        </p:spPr>
        <p:txBody>
          <a:bodyPr wrap="square" rtlCol="0">
            <a:spAutoFit/>
          </a:bodyPr>
          <a:lstStyle/>
          <a:p>
            <a:r>
              <a:rPr lang="en-US" sz="1400" b="1" dirty="0" smtClean="0">
                <a:solidFill>
                  <a:schemeClr val="bg1"/>
                </a:solidFill>
              </a:rPr>
              <a:t>Tel: 011 - 2680 2680</a:t>
            </a:r>
          </a:p>
          <a:p>
            <a:r>
              <a:rPr lang="en-US" sz="1400" b="1" dirty="0" smtClean="0">
                <a:solidFill>
                  <a:schemeClr val="bg1"/>
                </a:solidFill>
                <a:hlinkClick r:id="rId2"/>
              </a:rPr>
              <a:t>http://www.fnp.com/</a:t>
            </a:r>
            <a:endParaRPr lang="en-US" sz="1400" b="1" dirty="0" smtClean="0">
              <a:solidFill>
                <a:schemeClr val="bg1"/>
              </a:solidFill>
            </a:endParaRPr>
          </a:p>
          <a:p>
            <a:r>
              <a:rPr lang="en-US" sz="1400" b="1" dirty="0" smtClean="0">
                <a:solidFill>
                  <a:schemeClr val="bg1"/>
                </a:solidFill>
              </a:rPr>
              <a:t>Email-id: support@fnp.com</a:t>
            </a:r>
          </a:p>
        </p:txBody>
      </p:sp>
      <p:sp>
        <p:nvSpPr>
          <p:cNvPr id="5" name="TextBox 4"/>
          <p:cNvSpPr txBox="1"/>
          <p:nvPr/>
        </p:nvSpPr>
        <p:spPr>
          <a:xfrm>
            <a:off x="2933700" y="762000"/>
            <a:ext cx="3276600" cy="400110"/>
          </a:xfrm>
          <a:prstGeom prst="rect">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6200000" scaled="1"/>
            <a:tileRect/>
          </a:gradFill>
        </p:spPr>
        <p:txBody>
          <a:bodyPr wrap="square" rtlCol="0">
            <a:spAutoFit/>
          </a:bodyPr>
          <a:lstStyle/>
          <a:p>
            <a:pPr algn="ctr"/>
            <a:r>
              <a:rPr lang="en-US" sz="2000" b="1" dirty="0" smtClean="0">
                <a:solidFill>
                  <a:schemeClr val="bg1"/>
                </a:solidFill>
              </a:rPr>
              <a:t>Visit Us At</a:t>
            </a:r>
            <a:endParaRPr lang="en-US" sz="1600" dirty="0" smtClean="0">
              <a:solidFill>
                <a:schemeClr val="bg1"/>
              </a:solidFill>
            </a:endParaRPr>
          </a:p>
        </p:txBody>
      </p:sp>
      <p:sp>
        <p:nvSpPr>
          <p:cNvPr id="6" name="TextBox 5"/>
          <p:cNvSpPr txBox="1"/>
          <p:nvPr/>
        </p:nvSpPr>
        <p:spPr>
          <a:xfrm>
            <a:off x="838200" y="1676400"/>
            <a:ext cx="1447800" cy="400110"/>
          </a:xfrm>
          <a:prstGeom prst="rect">
            <a:avLst/>
          </a:prstGeom>
          <a:noFill/>
        </p:spPr>
        <p:txBody>
          <a:bodyPr wrap="square" rtlCol="0">
            <a:spAutoFit/>
          </a:bodyPr>
          <a:lstStyle/>
          <a:p>
            <a:r>
              <a:rPr lang="en-US" sz="2000" b="1" dirty="0" smtClean="0">
                <a:solidFill>
                  <a:schemeClr val="bg1"/>
                </a:solidFill>
              </a:rPr>
              <a:t>Address</a:t>
            </a:r>
            <a:endParaRPr lang="en-US" sz="2000" dirty="0" smtClean="0">
              <a:solidFill>
                <a:schemeClr val="bg1"/>
              </a:solidFill>
            </a:endParaRPr>
          </a:p>
        </p:txBody>
      </p:sp>
      <p:sp>
        <p:nvSpPr>
          <p:cNvPr id="7" name="TextBox 6"/>
          <p:cNvSpPr txBox="1"/>
          <p:nvPr/>
        </p:nvSpPr>
        <p:spPr>
          <a:xfrm>
            <a:off x="6553200" y="1905000"/>
            <a:ext cx="1447800" cy="400110"/>
          </a:xfrm>
          <a:prstGeom prst="rect">
            <a:avLst/>
          </a:prstGeom>
          <a:noFill/>
        </p:spPr>
        <p:txBody>
          <a:bodyPr wrap="square" rtlCol="0">
            <a:spAutoFit/>
          </a:bodyPr>
          <a:lstStyle/>
          <a:p>
            <a:r>
              <a:rPr lang="en-US" sz="2000" b="1" dirty="0" smtClean="0">
                <a:solidFill>
                  <a:schemeClr val="bg1"/>
                </a:solidFill>
              </a:rPr>
              <a:t>Contact Us</a:t>
            </a:r>
            <a:endParaRPr lang="en-US" sz="2000" dirty="0" smtClean="0">
              <a:solidFill>
                <a:schemeClr val="bg1"/>
              </a:solidFill>
            </a:endParaRPr>
          </a:p>
        </p:txBody>
      </p:sp>
    </p:spTree>
  </p:cSld>
  <p:clrMapOvr>
    <a:masterClrMapping/>
  </p:clrMapOvr>
</p:sld>
</file>

<file path=ppt/theme/theme1.xml><?xml version="1.0" encoding="utf-8"?>
<a:theme xmlns:a="http://schemas.openxmlformats.org/drawingml/2006/main" name="fnp">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fnp</Template>
  <TotalTime>390</TotalTime>
  <Words>260</Words>
  <Application>Microsoft Office PowerPoint</Application>
  <PresentationFormat>On-screen Show (4:3)</PresentationFormat>
  <Paragraphs>15</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fnp</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yash</dc:creator>
  <cp:lastModifiedBy>Reena rawat</cp:lastModifiedBy>
  <cp:revision>48</cp:revision>
  <dcterms:created xsi:type="dcterms:W3CDTF">2015-03-30T15:32:25Z</dcterms:created>
  <dcterms:modified xsi:type="dcterms:W3CDTF">2016-06-15T08:56:13Z</dcterms:modified>
</cp:coreProperties>
</file>