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434" autoAdjust="0"/>
  </p:normalViewPr>
  <p:slideViewPr>
    <p:cSldViewPr>
      <p:cViewPr varScale="1">
        <p:scale>
          <a:sx n="79" d="100"/>
          <a:sy n="79" d="100"/>
        </p:scale>
        <p:origin x="130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yash\Desktop\fnp logo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304800"/>
            <a:ext cx="1736725" cy="66418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yash\Desktop\fnp logo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703638" y="304800"/>
            <a:ext cx="1736725" cy="66418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732016"/>
            <a:ext cx="9144000" cy="1066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yash\Desktop\fnp logo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48012" y="2720832"/>
            <a:ext cx="2847976" cy="108916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335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 descr="C:\Users\yash\Desktop\fnp logo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4246869"/>
            <a:ext cx="3352800" cy="128223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321489"/>
            <a:ext cx="9144000" cy="7396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yash\Desktop\fnp logo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33399" y="315810"/>
            <a:ext cx="1963701" cy="75099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21489"/>
            <a:ext cx="9144000" cy="7396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:\Users\yash\Desktop\fnp logo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315810"/>
            <a:ext cx="1963701" cy="75099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495800" y="0"/>
            <a:ext cx="4648200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C:\Users\yash\Desktop\fnp logo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45921" y="2884416"/>
            <a:ext cx="3416479" cy="1306584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AFC8-EFE2-4A23-9C9A-B06AB0D4D022}" type="datetimeFigureOut">
              <a:rPr lang="en-US" smtClean="0"/>
              <a:pPr/>
              <a:t>18-Jul-16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74EF-902F-4F39-BB0E-6C987CD84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AFC8-EFE2-4A23-9C9A-B06AB0D4D022}" type="datetimeFigureOut">
              <a:rPr lang="en-US" smtClean="0"/>
              <a:pPr/>
              <a:t>18-Jul-16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74EF-902F-4F39-BB0E-6C987CD84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AFC8-EFE2-4A23-9C9A-B06AB0D4D022}" type="datetimeFigureOut">
              <a:rPr lang="en-US" smtClean="0"/>
              <a:pPr/>
              <a:t>18-Jul-16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74EF-902F-4F39-BB0E-6C987CD84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AFC8-EFE2-4A23-9C9A-B06AB0D4D022}" type="datetimeFigureOut">
              <a:rPr lang="en-US" smtClean="0"/>
              <a:pPr/>
              <a:t>18-Jul-16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74EF-902F-4F39-BB0E-6C987CD84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AFC8-EFE2-4A23-9C9A-B06AB0D4D022}" type="datetimeFigureOut">
              <a:rPr lang="en-US" smtClean="0"/>
              <a:pPr/>
              <a:t>18-Jul-16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E74EF-902F-4F39-BB0E-6C987CD84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8AFC8-EFE2-4A23-9C9A-B06AB0D4D022}" type="datetimeFigureOut">
              <a:rPr lang="en-US" smtClean="0"/>
              <a:pPr/>
              <a:t>18-Jul-16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E74EF-902F-4F39-BB0E-6C987CD84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www.fnp.com/rakhi/for-kids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://www.fnp.com/rakhi/for-brother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://www.fnp.com/rakh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np.com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340114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000" dirty="0"/>
              <a:t>Kids are a little hard to please and you have to look for something really nice on the occasion of </a:t>
            </a:r>
            <a:r>
              <a:rPr lang="en-IN" sz="2000" dirty="0" err="1"/>
              <a:t>Rakshabandhan</a:t>
            </a:r>
            <a:r>
              <a:rPr lang="en-IN" sz="2000" dirty="0"/>
              <a:t>. 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381000" y="1752600"/>
            <a:ext cx="381000" cy="381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1905000"/>
            <a:ext cx="3810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57400" y="1733490"/>
            <a:ext cx="55626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000" b="1" u="sng" dirty="0"/>
              <a:t>Rakhi Gifts for Kids in India Online – Ferns N Petals</a:t>
            </a:r>
            <a:endParaRPr lang="en-US" sz="2000" b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902" y="3423949"/>
            <a:ext cx="2605498" cy="27749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776" y="3423949"/>
            <a:ext cx="2771160" cy="27711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4" y="3470363"/>
            <a:ext cx="2678332" cy="2678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1143000"/>
            <a:ext cx="77489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000" dirty="0"/>
              <a:t>How about treating your brother with something cute and adorable, Ferns N Petals have come up with an amazing collection of </a:t>
            </a:r>
            <a:r>
              <a:rPr lang="en-IN" sz="2000" dirty="0" err="1"/>
              <a:t>rakhis</a:t>
            </a:r>
            <a:r>
              <a:rPr lang="en-IN" sz="2000" dirty="0"/>
              <a:t> and </a:t>
            </a:r>
            <a:r>
              <a:rPr lang="en-IN" sz="2000" dirty="0">
                <a:hlinkClick r:id="rId2"/>
              </a:rPr>
              <a:t>rakhi gifts for kids</a:t>
            </a:r>
            <a:r>
              <a:rPr lang="en-IN" sz="2000" dirty="0"/>
              <a:t> to make their festive season lovely. You can shop for chocolate hampers and gift baskets which will make the occasion memorable</a:t>
            </a:r>
            <a:r>
              <a:rPr lang="en-IN" sz="2000" dirty="0"/>
              <a:t>. The online portal has come up with special </a:t>
            </a:r>
            <a:r>
              <a:rPr lang="en-IN" sz="2000" dirty="0" err="1"/>
              <a:t>rakhis</a:t>
            </a:r>
            <a:r>
              <a:rPr lang="en-IN" sz="2000" dirty="0"/>
              <a:t> such as </a:t>
            </a:r>
            <a:r>
              <a:rPr lang="en-IN" sz="2000" dirty="0" err="1"/>
              <a:t>Doraemon</a:t>
            </a:r>
            <a:r>
              <a:rPr lang="en-IN" sz="2000" dirty="0"/>
              <a:t> rakhi, </a:t>
            </a:r>
            <a:r>
              <a:rPr lang="en-IN" sz="2000" dirty="0" err="1"/>
              <a:t>Chhota</a:t>
            </a:r>
            <a:r>
              <a:rPr lang="en-IN" sz="2000" dirty="0"/>
              <a:t> </a:t>
            </a:r>
            <a:r>
              <a:rPr lang="en-IN" sz="2000" dirty="0" err="1"/>
              <a:t>Bheem</a:t>
            </a:r>
            <a:r>
              <a:rPr lang="en-IN" sz="2000" dirty="0"/>
              <a:t> and </a:t>
            </a:r>
            <a:r>
              <a:rPr lang="en-IN" sz="2000" dirty="0" err="1"/>
              <a:t>Chutki</a:t>
            </a:r>
            <a:r>
              <a:rPr lang="en-IN" sz="2000" dirty="0"/>
              <a:t> rakhi, Captain America and other cartoon rakhi which are quite popular amongst most kids. 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57200" y="1066800"/>
            <a:ext cx="381000" cy="381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" y="1219200"/>
            <a:ext cx="3810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3528260"/>
            <a:ext cx="2567740" cy="25677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660" y="3528260"/>
            <a:ext cx="2491540" cy="24915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60" y="3528260"/>
            <a:ext cx="2530640" cy="2530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648361"/>
            <a:ext cx="769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000" dirty="0" smtClean="0"/>
              <a:t>Complement </a:t>
            </a:r>
            <a:r>
              <a:rPr lang="en-IN" sz="2000" dirty="0"/>
              <a:t>these </a:t>
            </a:r>
            <a:r>
              <a:rPr lang="en-IN" sz="2000" dirty="0" err="1"/>
              <a:t>rakhis</a:t>
            </a:r>
            <a:r>
              <a:rPr lang="en-IN" sz="2000" dirty="0"/>
              <a:t> with his favourite sweets such as </a:t>
            </a:r>
            <a:r>
              <a:rPr lang="en-IN" sz="2000" dirty="0" err="1"/>
              <a:t>Motichoor</a:t>
            </a:r>
            <a:r>
              <a:rPr lang="en-IN" sz="2000" dirty="0"/>
              <a:t> </a:t>
            </a:r>
            <a:r>
              <a:rPr lang="en-IN" sz="2000" dirty="0" err="1"/>
              <a:t>Laddoos</a:t>
            </a:r>
            <a:r>
              <a:rPr lang="en-IN" sz="2000" dirty="0"/>
              <a:t>, </a:t>
            </a:r>
            <a:r>
              <a:rPr lang="en-IN" sz="2000" dirty="0" err="1"/>
              <a:t>Kaju</a:t>
            </a:r>
            <a:r>
              <a:rPr lang="en-IN" sz="2000" dirty="0"/>
              <a:t> </a:t>
            </a:r>
            <a:r>
              <a:rPr lang="en-IN" sz="2000" dirty="0" err="1"/>
              <a:t>Katli</a:t>
            </a:r>
            <a:r>
              <a:rPr lang="en-IN" sz="2000" dirty="0"/>
              <a:t>, </a:t>
            </a:r>
            <a:r>
              <a:rPr lang="en-IN" sz="2000" dirty="0" err="1"/>
              <a:t>Petha</a:t>
            </a:r>
            <a:r>
              <a:rPr lang="en-IN" sz="2000" dirty="0"/>
              <a:t>, </a:t>
            </a:r>
            <a:r>
              <a:rPr lang="en-IN" sz="2000" dirty="0" err="1"/>
              <a:t>Peda</a:t>
            </a:r>
            <a:r>
              <a:rPr lang="en-IN" sz="2000" dirty="0"/>
              <a:t> and other relishing sweets for the occasion. Sweets turn out to be the </a:t>
            </a:r>
            <a:r>
              <a:rPr lang="en-IN" sz="2000" dirty="0">
                <a:hlinkClick r:id="rId2"/>
              </a:rPr>
              <a:t>best rakhi gifts for brother</a:t>
            </a:r>
            <a:r>
              <a:rPr lang="en-IN" sz="2000" b="1" dirty="0"/>
              <a:t> </a:t>
            </a:r>
            <a:r>
              <a:rPr lang="en-IN" sz="2000" dirty="0"/>
              <a:t>as it turns out to be one of the most relishing gifts for the occasion.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381000" cy="381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" y="1447800"/>
            <a:ext cx="3810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276600"/>
            <a:ext cx="2614412" cy="26144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072" y="3243482"/>
            <a:ext cx="2545728" cy="27084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2" y="3243482"/>
            <a:ext cx="2657036" cy="26570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447800"/>
            <a:ext cx="769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Delivery is a major problem during the festive season. Therefore, we have made the delivery services both simple and easy. You can get </a:t>
            </a:r>
            <a:r>
              <a:rPr lang="en-IN" sz="2000" dirty="0">
                <a:hlinkClick r:id="rId2"/>
              </a:rPr>
              <a:t>rakhi delivery in India</a:t>
            </a:r>
            <a:r>
              <a:rPr lang="en-IN" sz="2000" dirty="0"/>
              <a:t> and abroad with flexible delivery options, you can get both same day and next day delivery options .</a:t>
            </a:r>
            <a:endParaRPr lang="en-US" sz="2000" u="sng" dirty="0"/>
          </a:p>
        </p:txBody>
      </p:sp>
      <p:sp>
        <p:nvSpPr>
          <p:cNvPr id="6" name="Rectangle 5"/>
          <p:cNvSpPr/>
          <p:nvPr/>
        </p:nvSpPr>
        <p:spPr>
          <a:xfrm>
            <a:off x="0" y="2362200"/>
            <a:ext cx="731519" cy="1752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" y="685800"/>
            <a:ext cx="762000" cy="762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652" y="3300156"/>
            <a:ext cx="2542948" cy="2617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276600"/>
            <a:ext cx="2590800" cy="25264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88" y="3276600"/>
            <a:ext cx="2690612" cy="26906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2057400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Ferns N Petals Pvt. Ltd.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FNP Estate, Ashram </a:t>
            </a:r>
            <a:r>
              <a:rPr lang="en-US" sz="1600" b="1" dirty="0" smtClean="0">
                <a:solidFill>
                  <a:schemeClr val="bg1"/>
                </a:solidFill>
              </a:rPr>
              <a:t>Marg</a:t>
            </a:r>
            <a:endParaRPr lang="en-US" sz="1600" b="1" dirty="0">
              <a:solidFill>
                <a:schemeClr val="bg1"/>
              </a:solidFill>
            </a:endParaRPr>
          </a:p>
          <a:p>
            <a:r>
              <a:rPr lang="en-US" sz="1600" b="1" dirty="0" err="1" smtClean="0">
                <a:solidFill>
                  <a:schemeClr val="bg1"/>
                </a:solidFill>
              </a:rPr>
              <a:t>Gadaipur</a:t>
            </a:r>
            <a:r>
              <a:rPr lang="en-US" sz="1600" b="1" dirty="0" smtClean="0">
                <a:solidFill>
                  <a:schemeClr val="bg1"/>
                </a:solidFill>
              </a:rPr>
              <a:t>, Mandi Road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New Delhi,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53200" y="2362200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Tel: 011 - 2680 2680</a:t>
            </a:r>
          </a:p>
          <a:p>
            <a:r>
              <a:rPr lang="en-US" sz="1400" b="1" dirty="0" smtClean="0">
                <a:solidFill>
                  <a:schemeClr val="bg1"/>
                </a:solidFill>
                <a:hlinkClick r:id="rId2"/>
              </a:rPr>
              <a:t>http://www.fnp.com/</a:t>
            </a:r>
            <a:endParaRPr lang="en-US" sz="1400" b="1" dirty="0" smtClean="0">
              <a:solidFill>
                <a:schemeClr val="bg1"/>
              </a:solidFill>
            </a:endParaRPr>
          </a:p>
          <a:p>
            <a:r>
              <a:rPr lang="en-US" sz="1400" b="1" dirty="0" smtClean="0">
                <a:solidFill>
                  <a:schemeClr val="bg1"/>
                </a:solidFill>
              </a:rPr>
              <a:t>Email-id: support@fnp.com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33700" y="762000"/>
            <a:ext cx="3276600" cy="400110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Visit Us At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764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Address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3200" y="19050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Contact Us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n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fnp</Template>
  <TotalTime>461</TotalTime>
  <Words>259</Words>
  <Application>Microsoft Office PowerPoint</Application>
  <PresentationFormat>On-screen Show (4:3)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fnp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yash</dc:creator>
  <cp:lastModifiedBy>Reena rawat</cp:lastModifiedBy>
  <cp:revision>63</cp:revision>
  <dcterms:created xsi:type="dcterms:W3CDTF">2015-03-30T15:32:25Z</dcterms:created>
  <dcterms:modified xsi:type="dcterms:W3CDTF">2016-07-18T05:53:55Z</dcterms:modified>
</cp:coreProperties>
</file>