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259" r:id="rId2"/>
    <p:sldId id="3233" r:id="rId3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0C34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8E1AE033-4061-49D9-B94E-C1907253C307}"/>
              </a:ext>
            </a:extLst>
          </p:cNvPr>
          <p:cNvSpPr/>
          <p:nvPr userDrawn="1"/>
        </p:nvSpPr>
        <p:spPr>
          <a:xfrm>
            <a:off x="-1269098" y="-273915"/>
            <a:ext cx="6638925" cy="6638925"/>
          </a:xfrm>
          <a:prstGeom prst="ellipse">
            <a:avLst/>
          </a:prstGeom>
          <a:solidFill>
            <a:schemeClr val="bg1"/>
          </a:solidFill>
          <a:ln w="165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3E6ABD-2EB4-4468-ABCD-92D5BFC384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493" r="31969"/>
          <a:stretch/>
        </p:blipFill>
        <p:spPr>
          <a:xfrm>
            <a:off x="8318233" y="0"/>
            <a:ext cx="3873767" cy="856222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2C7E2C84-FA55-41CF-80A8-3F3749CC6D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8140" y="51853"/>
            <a:ext cx="2837406" cy="452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6E4C63-8426-495D-B063-7E4A4A1BC98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58140" y="5400675"/>
            <a:ext cx="2933860" cy="1457325"/>
          </a:xfrm>
          <a:prstGeom prst="rect">
            <a:avLst/>
          </a:prstGeom>
        </p:spPr>
      </p:pic>
      <p:pic>
        <p:nvPicPr>
          <p:cNvPr id="17" name="Picture 16" descr="Logo, company name&#10;&#10;Description automatically generated">
            <a:extLst>
              <a:ext uri="{FF2B5EF4-FFF2-40B4-BE49-F238E27FC236}">
                <a16:creationId xmlns:a16="http://schemas.microsoft.com/office/drawing/2014/main" id="{5696AF4F-6028-4E36-A4B6-F90001BC4F8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116" y="6020972"/>
            <a:ext cx="1943100" cy="83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415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C34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8E1AE033-4061-49D9-B94E-C1907253C307}"/>
              </a:ext>
            </a:extLst>
          </p:cNvPr>
          <p:cNvSpPr/>
          <p:nvPr userDrawn="1"/>
        </p:nvSpPr>
        <p:spPr>
          <a:xfrm>
            <a:off x="-1269098" y="-273915"/>
            <a:ext cx="6638925" cy="6638925"/>
          </a:xfrm>
          <a:prstGeom prst="ellipse">
            <a:avLst/>
          </a:prstGeom>
          <a:solidFill>
            <a:schemeClr val="bg1"/>
          </a:solidFill>
          <a:ln w="165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54421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C34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14200338-55E9-4EEE-9F82-66B9A307F9C6}"/>
              </a:ext>
            </a:extLst>
          </p:cNvPr>
          <p:cNvSpPr/>
          <p:nvPr userDrawn="1"/>
        </p:nvSpPr>
        <p:spPr>
          <a:xfrm>
            <a:off x="5952856" y="428110"/>
            <a:ext cx="7022915" cy="7022915"/>
          </a:xfrm>
          <a:prstGeom prst="ellipse">
            <a:avLst/>
          </a:prstGeom>
          <a:solidFill>
            <a:schemeClr val="bg1"/>
          </a:solidFill>
          <a:ln w="165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3E6ABD-2EB4-4468-ABCD-92D5BFC384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8493" r="31969"/>
          <a:stretch/>
        </p:blipFill>
        <p:spPr>
          <a:xfrm flipH="1">
            <a:off x="-3309" y="0"/>
            <a:ext cx="3873767" cy="856222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2C7E2C84-FA55-41CF-80A8-3F3749CC6D2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4" y="51853"/>
            <a:ext cx="2837406" cy="452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9B0CC1-027E-4638-AD32-C2A11681030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0" y="5400675"/>
            <a:ext cx="2933860" cy="1457325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2C80AD36-CF83-4E6F-84EB-5E0E7A53950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0972"/>
            <a:ext cx="1943100" cy="83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128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C34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14200338-55E9-4EEE-9F82-66B9A307F9C6}"/>
              </a:ext>
            </a:extLst>
          </p:cNvPr>
          <p:cNvSpPr/>
          <p:nvPr userDrawn="1"/>
        </p:nvSpPr>
        <p:spPr>
          <a:xfrm>
            <a:off x="5952856" y="428110"/>
            <a:ext cx="7022915" cy="7022915"/>
          </a:xfrm>
          <a:prstGeom prst="ellipse">
            <a:avLst/>
          </a:prstGeom>
          <a:solidFill>
            <a:schemeClr val="bg1"/>
          </a:solidFill>
          <a:ln w="165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581228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23C710C-6029-4E66-AF20-EBB1B407C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525"/>
            <a:ext cx="9680713" cy="6627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5B655DBE-6B25-4823-BC69-0908439F4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7013736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© ScamAdviser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E883F08-6FD6-4D6B-A96D-9B155FA956C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0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De kleurcodes van het logo zijn:</a:t>
            </a:r>
          </a:p>
          <a:p>
            <a:pPr lvl="1"/>
            <a:r>
              <a:rPr lang="nl-NL"/>
              <a:t>Grijs: R 67 G 67 B 67, #434343</a:t>
            </a:r>
          </a:p>
          <a:p>
            <a:pPr lvl="2"/>
            <a:r>
              <a:rPr lang="nl-NL"/>
              <a:t>Rood: R204 G 0 B 0, #CC0000</a:t>
            </a:r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7325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446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9A2E9-259B-8441-8BD7-8BFE0D43B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2B20EC-E2BF-CB40-B5F7-AA23EAD91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1051560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097513-49B4-D146-8F59-D02C23C544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4"/>
            <a:ext cx="10515600" cy="338297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F933F20-462D-C047-B603-5E076E5B53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6D83B-F5E2-6149-B7DD-0F6F1BA759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988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D09E0-1C49-4849-8CAB-B5F2B969078A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25CB-6B9F-40AA-9191-CC05C758C248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869" y="6145865"/>
            <a:ext cx="2404872" cy="28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90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 Bullet list">
  <p:cSld name="6 Bullet lis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 txBox="1">
            <a:spLocks noGrp="1"/>
          </p:cNvSpPr>
          <p:nvPr>
            <p:ph type="body" idx="1"/>
          </p:nvPr>
        </p:nvSpPr>
        <p:spPr>
          <a:xfrm>
            <a:off x="719403" y="1508787"/>
            <a:ext cx="10657184" cy="4440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440256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Noto Sans Symbols"/>
              <a:buChar char="▪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219170" marR="0" lvl="1" indent="-440256" algn="l" rtl="0">
              <a:spcBef>
                <a:spcPts val="427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Noto Sans Symbols"/>
              <a:buChar char="▪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828754" marR="0" lvl="2" indent="-440256" algn="l" rtl="0">
              <a:spcBef>
                <a:spcPts val="427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Noto Sans Symbols"/>
              <a:buChar char="▪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2438339" marR="0" lvl="3" indent="-440256" algn="l" rtl="0">
              <a:spcBef>
                <a:spcPts val="427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Noto Sans Symbols"/>
              <a:buChar char="▪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3047924" marR="0" lvl="4" indent="-440256" algn="l" rtl="0">
              <a:spcBef>
                <a:spcPts val="427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Noto Sans Symbols"/>
              <a:buChar char="▪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3657509" marR="0" lvl="5" indent="-440256" algn="l" rtl="0">
              <a:spcBef>
                <a:spcPts val="427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Noto Sans Symbols"/>
              <a:buChar char="▪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4267093" marR="0" lvl="6" indent="-440256" algn="l" rtl="0">
              <a:spcBef>
                <a:spcPts val="427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Noto Sans Symbols"/>
              <a:buChar char="▪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4876678" marR="0" lvl="7" indent="-440256" algn="l" rtl="0">
              <a:spcBef>
                <a:spcPts val="427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Noto Sans Symbols"/>
              <a:buChar char="▪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5486263" marR="0" lvl="8" indent="-440256" algn="l" rtl="0">
              <a:spcBef>
                <a:spcPts val="427"/>
              </a:spcBef>
              <a:spcAft>
                <a:spcPts val="0"/>
              </a:spcAft>
              <a:buClr>
                <a:srgbClr val="FF0000"/>
              </a:buClr>
              <a:buSzPts val="1600"/>
              <a:buFont typeface="Noto Sans Symbols"/>
              <a:buChar char="▪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64" name="Google Shape;164;p25"/>
          <p:cNvSpPr txBox="1">
            <a:spLocks noGrp="1"/>
          </p:cNvSpPr>
          <p:nvPr>
            <p:ph type="body" idx="2"/>
          </p:nvPr>
        </p:nvSpPr>
        <p:spPr>
          <a:xfrm>
            <a:off x="719406" y="644691"/>
            <a:ext cx="10668903" cy="64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1200"/>
              <a:buFont typeface="Tahoma"/>
              <a:buNone/>
              <a:defRPr sz="3200" b="1" i="0" u="none" strike="noStrike" cap="none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219170" marR="0" lvl="1" indent="-440256" algn="l" rtl="0">
              <a:spcBef>
                <a:spcPts val="427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Char char="➢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828754" marR="0" lvl="2" indent="-440256" algn="l" rtl="0">
              <a:spcBef>
                <a:spcPts val="427"/>
              </a:spcBef>
              <a:spcAft>
                <a:spcPts val="0"/>
              </a:spcAft>
              <a:buClr>
                <a:srgbClr val="CC3300"/>
              </a:buClr>
              <a:buSzPts val="1600"/>
              <a:buFont typeface="Tahoma"/>
              <a:buChar char="•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2438339" marR="0" lvl="3" indent="-338658" algn="l" rtl="0">
              <a:spcBef>
                <a:spcPts val="427"/>
              </a:spcBef>
              <a:spcAft>
                <a:spcPts val="0"/>
              </a:spcAft>
              <a:buClr>
                <a:srgbClr val="CC3300"/>
              </a:buClr>
              <a:buSzPts val="400"/>
              <a:buFont typeface="Tahoma"/>
              <a:buChar char="•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3047924" marR="0" lvl="4" indent="-338658" algn="l" rtl="0">
              <a:spcBef>
                <a:spcPts val="427"/>
              </a:spcBef>
              <a:spcAft>
                <a:spcPts val="0"/>
              </a:spcAft>
              <a:buClr>
                <a:srgbClr val="CC3300"/>
              </a:buClr>
              <a:buSzPts val="400"/>
              <a:buFont typeface="Tahoma"/>
              <a:buChar char="•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3657509" marR="0" lvl="5" indent="-440256" algn="l" rtl="0">
              <a:spcBef>
                <a:spcPts val="427"/>
              </a:spcBef>
              <a:spcAft>
                <a:spcPts val="0"/>
              </a:spcAft>
              <a:buClr>
                <a:srgbClr val="CC3300"/>
              </a:buClr>
              <a:buSzPts val="1600"/>
              <a:buFont typeface="Arial"/>
              <a:buChar char="־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4267093" marR="0" lvl="6" indent="-440256" algn="l" rtl="0">
              <a:spcBef>
                <a:spcPts val="427"/>
              </a:spcBef>
              <a:spcAft>
                <a:spcPts val="0"/>
              </a:spcAft>
              <a:buClr>
                <a:srgbClr val="CC3300"/>
              </a:buClr>
              <a:buSzPts val="1600"/>
              <a:buFont typeface="Arial"/>
              <a:buChar char="־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4876678" marR="0" lvl="7" indent="-440256" algn="l" rtl="0">
              <a:spcBef>
                <a:spcPts val="427"/>
              </a:spcBef>
              <a:spcAft>
                <a:spcPts val="0"/>
              </a:spcAft>
              <a:buClr>
                <a:srgbClr val="CC3300"/>
              </a:buClr>
              <a:buSzPts val="1600"/>
              <a:buFont typeface="Arial"/>
              <a:buChar char="־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5486263" marR="0" lvl="8" indent="-440256" algn="l" rtl="0">
              <a:spcBef>
                <a:spcPts val="427"/>
              </a:spcBef>
              <a:spcAft>
                <a:spcPts val="0"/>
              </a:spcAft>
              <a:buClr>
                <a:srgbClr val="CC3300"/>
              </a:buClr>
              <a:buSzPts val="1600"/>
              <a:buFont typeface="Arial"/>
              <a:buChar char="־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65" name="Google Shape;165;p25"/>
          <p:cNvSpPr/>
          <p:nvPr/>
        </p:nvSpPr>
        <p:spPr>
          <a:xfrm>
            <a:off x="0" y="0"/>
            <a:ext cx="12192000" cy="68640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</a:pPr>
            <a:endParaRPr sz="2133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6" name="Google Shape;166;p25"/>
          <p:cNvSpPr txBox="1">
            <a:spLocks noGrp="1"/>
          </p:cNvSpPr>
          <p:nvPr>
            <p:ph type="sldNum" idx="12"/>
          </p:nvPr>
        </p:nvSpPr>
        <p:spPr>
          <a:xfrm>
            <a:off x="11376587" y="6441702"/>
            <a:ext cx="540544" cy="24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933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933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933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933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933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933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933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933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933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67" name="Google Shape;167;p25"/>
          <p:cNvCxnSpPr/>
          <p:nvPr/>
        </p:nvCxnSpPr>
        <p:spPr>
          <a:xfrm>
            <a:off x="719403" y="1264244"/>
            <a:ext cx="10668904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68" name="Google Shape;168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99101" y="0"/>
            <a:ext cx="1146992" cy="7347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7850113"/>
      </p:ext>
    </p:extLst>
  </p:cSld>
  <p:clrMapOvr>
    <a:masterClrMapping/>
  </p:clrMapOvr>
  <p:transition spd="slow"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 Text slide with heading">
  <p:cSld name="7 Text slide with heading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6"/>
          <p:cNvSpPr txBox="1">
            <a:spLocks noGrp="1"/>
          </p:cNvSpPr>
          <p:nvPr>
            <p:ph type="body" idx="1"/>
          </p:nvPr>
        </p:nvSpPr>
        <p:spPr>
          <a:xfrm>
            <a:off x="719406" y="643915"/>
            <a:ext cx="10668903" cy="64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1200"/>
              <a:buFont typeface="Tahoma"/>
              <a:buNone/>
              <a:defRPr sz="3200" b="1" i="0" u="none" strike="noStrike" cap="none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219170" marR="0" lvl="1" indent="-440256" algn="l" rtl="0">
              <a:spcBef>
                <a:spcPts val="427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Char char="➢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828754" marR="0" lvl="2" indent="-440256" algn="l" rtl="0">
              <a:spcBef>
                <a:spcPts val="427"/>
              </a:spcBef>
              <a:spcAft>
                <a:spcPts val="0"/>
              </a:spcAft>
              <a:buClr>
                <a:srgbClr val="CC3300"/>
              </a:buClr>
              <a:buSzPts val="1600"/>
              <a:buFont typeface="Tahoma"/>
              <a:buChar char="•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2438339" marR="0" lvl="3" indent="-338658" algn="l" rtl="0">
              <a:spcBef>
                <a:spcPts val="427"/>
              </a:spcBef>
              <a:spcAft>
                <a:spcPts val="0"/>
              </a:spcAft>
              <a:buClr>
                <a:srgbClr val="CC3300"/>
              </a:buClr>
              <a:buSzPts val="400"/>
              <a:buFont typeface="Tahoma"/>
              <a:buChar char="•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3047924" marR="0" lvl="4" indent="-338658" algn="l" rtl="0">
              <a:spcBef>
                <a:spcPts val="427"/>
              </a:spcBef>
              <a:spcAft>
                <a:spcPts val="0"/>
              </a:spcAft>
              <a:buClr>
                <a:srgbClr val="CC3300"/>
              </a:buClr>
              <a:buSzPts val="400"/>
              <a:buFont typeface="Tahoma"/>
              <a:buChar char="•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3657509" marR="0" lvl="5" indent="-440256" algn="l" rtl="0">
              <a:spcBef>
                <a:spcPts val="427"/>
              </a:spcBef>
              <a:spcAft>
                <a:spcPts val="0"/>
              </a:spcAft>
              <a:buClr>
                <a:srgbClr val="CC3300"/>
              </a:buClr>
              <a:buSzPts val="1600"/>
              <a:buFont typeface="Arial"/>
              <a:buChar char="־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4267093" marR="0" lvl="6" indent="-440256" algn="l" rtl="0">
              <a:spcBef>
                <a:spcPts val="427"/>
              </a:spcBef>
              <a:spcAft>
                <a:spcPts val="0"/>
              </a:spcAft>
              <a:buClr>
                <a:srgbClr val="CC3300"/>
              </a:buClr>
              <a:buSzPts val="1600"/>
              <a:buFont typeface="Arial"/>
              <a:buChar char="־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4876678" marR="0" lvl="7" indent="-440256" algn="l" rtl="0">
              <a:spcBef>
                <a:spcPts val="427"/>
              </a:spcBef>
              <a:spcAft>
                <a:spcPts val="0"/>
              </a:spcAft>
              <a:buClr>
                <a:srgbClr val="CC3300"/>
              </a:buClr>
              <a:buSzPts val="1600"/>
              <a:buFont typeface="Arial"/>
              <a:buChar char="־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5486263" marR="0" lvl="8" indent="-440256" algn="l" rtl="0">
              <a:spcBef>
                <a:spcPts val="427"/>
              </a:spcBef>
              <a:spcAft>
                <a:spcPts val="0"/>
              </a:spcAft>
              <a:buClr>
                <a:srgbClr val="CC3300"/>
              </a:buClr>
              <a:buSzPts val="1600"/>
              <a:buFont typeface="Arial"/>
              <a:buChar char="־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71" name="Google Shape;171;p26"/>
          <p:cNvSpPr txBox="1">
            <a:spLocks noGrp="1"/>
          </p:cNvSpPr>
          <p:nvPr>
            <p:ph type="body" idx="2"/>
          </p:nvPr>
        </p:nvSpPr>
        <p:spPr>
          <a:xfrm>
            <a:off x="719403" y="1508788"/>
            <a:ext cx="10657184" cy="4368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0" lvl="0" indent="-304792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CC3300"/>
              </a:buClr>
              <a:buSzPts val="800"/>
              <a:buFont typeface="Tahoma"/>
              <a:buNone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1219170" marR="0" lvl="1" indent="-440256" algn="l" rtl="0">
              <a:spcBef>
                <a:spcPts val="427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Noto Sans Symbols"/>
              <a:buChar char="➢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1828754" marR="0" lvl="2" indent="-440256" algn="l" rtl="0">
              <a:spcBef>
                <a:spcPts val="427"/>
              </a:spcBef>
              <a:spcAft>
                <a:spcPts val="0"/>
              </a:spcAft>
              <a:buClr>
                <a:srgbClr val="CC3300"/>
              </a:buClr>
              <a:buSzPts val="1600"/>
              <a:buFont typeface="Tahoma"/>
              <a:buChar char="•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2438339" marR="0" lvl="3" indent="-338658" algn="l" rtl="0">
              <a:spcBef>
                <a:spcPts val="427"/>
              </a:spcBef>
              <a:spcAft>
                <a:spcPts val="0"/>
              </a:spcAft>
              <a:buClr>
                <a:srgbClr val="CC3300"/>
              </a:buClr>
              <a:buSzPts val="400"/>
              <a:buFont typeface="Tahoma"/>
              <a:buChar char="•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3047924" marR="0" lvl="4" indent="-338658" algn="l" rtl="0">
              <a:spcBef>
                <a:spcPts val="427"/>
              </a:spcBef>
              <a:spcAft>
                <a:spcPts val="0"/>
              </a:spcAft>
              <a:buClr>
                <a:srgbClr val="CC3300"/>
              </a:buClr>
              <a:buSzPts val="400"/>
              <a:buFont typeface="Tahoma"/>
              <a:buChar char="•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3657509" marR="0" lvl="5" indent="-440256" algn="l" rtl="0">
              <a:spcBef>
                <a:spcPts val="427"/>
              </a:spcBef>
              <a:spcAft>
                <a:spcPts val="0"/>
              </a:spcAft>
              <a:buClr>
                <a:srgbClr val="CC3300"/>
              </a:buClr>
              <a:buSzPts val="1600"/>
              <a:buFont typeface="Arial"/>
              <a:buChar char="־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4267093" marR="0" lvl="6" indent="-440256" algn="l" rtl="0">
              <a:spcBef>
                <a:spcPts val="427"/>
              </a:spcBef>
              <a:spcAft>
                <a:spcPts val="0"/>
              </a:spcAft>
              <a:buClr>
                <a:srgbClr val="CC3300"/>
              </a:buClr>
              <a:buSzPts val="1600"/>
              <a:buFont typeface="Arial"/>
              <a:buChar char="־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4876678" marR="0" lvl="7" indent="-440256" algn="l" rtl="0">
              <a:spcBef>
                <a:spcPts val="427"/>
              </a:spcBef>
              <a:spcAft>
                <a:spcPts val="0"/>
              </a:spcAft>
              <a:buClr>
                <a:srgbClr val="CC3300"/>
              </a:buClr>
              <a:buSzPts val="1600"/>
              <a:buFont typeface="Arial"/>
              <a:buChar char="־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5486263" marR="0" lvl="8" indent="-440256" algn="l" rtl="0">
              <a:spcBef>
                <a:spcPts val="427"/>
              </a:spcBef>
              <a:spcAft>
                <a:spcPts val="0"/>
              </a:spcAft>
              <a:buClr>
                <a:srgbClr val="CC3300"/>
              </a:buClr>
              <a:buSzPts val="1600"/>
              <a:buFont typeface="Arial"/>
              <a:buChar char="־"/>
              <a:defRPr sz="2133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72" name="Google Shape;172;p26"/>
          <p:cNvSpPr/>
          <p:nvPr/>
        </p:nvSpPr>
        <p:spPr>
          <a:xfrm>
            <a:off x="0" y="0"/>
            <a:ext cx="12192000" cy="68640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rebuchet MS"/>
              <a:buNone/>
            </a:pPr>
            <a:endParaRPr sz="2133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3" name="Google Shape;173;p26"/>
          <p:cNvSpPr txBox="1">
            <a:spLocks noGrp="1"/>
          </p:cNvSpPr>
          <p:nvPr>
            <p:ph type="sldNum" idx="12"/>
          </p:nvPr>
        </p:nvSpPr>
        <p:spPr>
          <a:xfrm>
            <a:off x="11376587" y="6441702"/>
            <a:ext cx="540544" cy="24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933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933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933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933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933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933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933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933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933" b="1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74" name="Google Shape;174;p26"/>
          <p:cNvCxnSpPr/>
          <p:nvPr/>
        </p:nvCxnSpPr>
        <p:spPr>
          <a:xfrm>
            <a:off x="719403" y="1264244"/>
            <a:ext cx="10668904" cy="0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75" name="Google Shape;175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99101" y="0"/>
            <a:ext cx="1146992" cy="7347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4313674"/>
      </p:ext>
    </p:extLst>
  </p:cSld>
  <p:clrMapOvr>
    <a:masterClrMapping/>
  </p:clrMapOvr>
  <p:transition spd="slow"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0F3AE-33BE-9F08-88DA-49DAF8BC7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0A878B-7446-F198-805E-F6FC792AD7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4869DB7-8DD8-4F45-95A3-3EA9F6D1ED86}" type="datetimeFigureOut">
              <a:rPr lang="en-AE" smtClean="0"/>
              <a:t>28/08/2023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7E6B96-9B14-024D-B4D4-364748908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22AF02-8F0F-4B67-199B-B54E9D6AE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33B62D-381C-CD4A-BB41-F1EAF7A47563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44598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25023E7-7FF2-3441-933D-96CA3FE080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2" b="7802"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9527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97C61-2160-EC4F-BFEB-4175A492D9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6B6C16-226C-C5E2-CA4B-1D94EAE8D0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57F9F-62E6-09C2-3EE0-28338D455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7141BB-9DD3-489A-9D9A-2436574A2969}" type="datetimeFigureOut">
              <a:rPr lang="en-NL" smtClean="0"/>
              <a:t>28/08/2023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852F5-95A2-63BD-EC66-57632F803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42CAD-E29F-444D-2B20-B05CCC1A5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FF32B-BD9C-4005-9E09-1AEC71947A4C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131422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34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0086E0-91B4-40E8-B887-9DC7550B7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159"/>
            <a:ext cx="9680713" cy="6627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953A64-9123-4F29-A010-B2BB0D96B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6DA6A-43A8-4CFB-86AC-97A9A6A017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701373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algn="l"/>
            <a:r>
              <a:rPr lang="en-GB"/>
              <a:t>© ScamAdviser</a:t>
            </a:r>
          </a:p>
        </p:txBody>
      </p:sp>
    </p:spTree>
    <p:extLst>
      <p:ext uri="{BB962C8B-B14F-4D97-AF65-F5344CB8AC3E}">
        <p14:creationId xmlns:p14="http://schemas.microsoft.com/office/powerpoint/2010/main" val="864376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9.svg"/><Relationship Id="rId18" Type="http://schemas.openxmlformats.org/officeDocument/2006/relationships/image" Target="../media/image25.png"/><Relationship Id="rId3" Type="http://schemas.openxmlformats.org/officeDocument/2006/relationships/image" Target="../media/image12.svg"/><Relationship Id="rId21" Type="http://schemas.openxmlformats.org/officeDocument/2006/relationships/image" Target="../media/image28.svg"/><Relationship Id="rId7" Type="http://schemas.openxmlformats.org/officeDocument/2006/relationships/image" Target="../media/image16.svg"/><Relationship Id="rId12" Type="http://schemas.openxmlformats.org/officeDocument/2006/relationships/image" Target="../media/image8.png"/><Relationship Id="rId17" Type="http://schemas.openxmlformats.org/officeDocument/2006/relationships/image" Target="../media/image24.svg"/><Relationship Id="rId2" Type="http://schemas.openxmlformats.org/officeDocument/2006/relationships/image" Target="../media/image11.png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5" Type="http://schemas.openxmlformats.org/officeDocument/2006/relationships/image" Target="../media/image22.svg"/><Relationship Id="rId10" Type="http://schemas.openxmlformats.org/officeDocument/2006/relationships/image" Target="../media/image19.png"/><Relationship Id="rId19" Type="http://schemas.openxmlformats.org/officeDocument/2006/relationships/image" Target="../media/image26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Relationship Id="rId1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51154-BDDD-57BE-256D-93C1FB62A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513630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Ten Recommendations to Turn the Tide on Scams were defined at GASS 2022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C40757-2506-036E-3736-7B73113D60F2}"/>
              </a:ext>
            </a:extLst>
          </p:cNvPr>
          <p:cNvSpPr txBox="1"/>
          <p:nvPr/>
        </p:nvSpPr>
        <p:spPr>
          <a:xfrm>
            <a:off x="4305851" y="454455"/>
            <a:ext cx="37646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Raising Awareness, Continuously &amp; Unified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E3658E-30E9-F4C7-D2AA-D0AD325C22E4}"/>
              </a:ext>
            </a:extLst>
          </p:cNvPr>
          <p:cNvSpPr txBox="1"/>
          <p:nvPr/>
        </p:nvSpPr>
        <p:spPr>
          <a:xfrm>
            <a:off x="2767685" y="1313654"/>
            <a:ext cx="14238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National, Easy,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Online Reporting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59A358-9122-8267-F431-34612DF375FB}"/>
              </a:ext>
            </a:extLst>
          </p:cNvPr>
          <p:cNvSpPr txBox="1"/>
          <p:nvPr/>
        </p:nvSpPr>
        <p:spPr>
          <a:xfrm>
            <a:off x="8148086" y="1242613"/>
            <a:ext cx="127310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Cross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Organizational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Victim Support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B72E1C-5025-64A7-87B3-2C1BE9DCCA8D}"/>
              </a:ext>
            </a:extLst>
          </p:cNvPr>
          <p:cNvSpPr txBox="1"/>
          <p:nvPr/>
        </p:nvSpPr>
        <p:spPr>
          <a:xfrm>
            <a:off x="2902179" y="5286784"/>
            <a:ext cx="11844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Making Fraud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Traceable Cross-Border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834597-B696-8081-CD76-D76335C60D20}"/>
              </a:ext>
            </a:extLst>
          </p:cNvPr>
          <p:cNvSpPr txBox="1"/>
          <p:nvPr/>
        </p:nvSpPr>
        <p:spPr>
          <a:xfrm>
            <a:off x="9119775" y="2523055"/>
            <a:ext cx="122751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Infrastructural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Consumer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Protection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7CB6EF-5DDE-6559-DF6A-C25AA611FEB7}"/>
              </a:ext>
            </a:extLst>
          </p:cNvPr>
          <p:cNvSpPr txBox="1"/>
          <p:nvPr/>
        </p:nvSpPr>
        <p:spPr>
          <a:xfrm>
            <a:off x="4752154" y="6519262"/>
            <a:ext cx="2835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Global Fraud Data Sharing Hub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AD84B34-80D9-6D88-5D78-5B2AC834F641}"/>
              </a:ext>
            </a:extLst>
          </p:cNvPr>
          <p:cNvSpPr txBox="1"/>
          <p:nvPr/>
        </p:nvSpPr>
        <p:spPr>
          <a:xfrm>
            <a:off x="917628" y="2613796"/>
            <a:ext cx="23692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Dedicated National Consumer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Cyber Security Center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7227D1-0C64-CB5C-C1AD-8C5135EBA5B4}"/>
              </a:ext>
            </a:extLst>
          </p:cNvPr>
          <p:cNvSpPr txBox="1"/>
          <p:nvPr/>
        </p:nvSpPr>
        <p:spPr>
          <a:xfrm>
            <a:off x="9119602" y="4046350"/>
            <a:ext cx="19228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Allow Preventive Action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(warn, Block, Stop)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323A50A-625F-F77B-9BD6-6F7778936118}"/>
              </a:ext>
            </a:extLst>
          </p:cNvPr>
          <p:cNvSpPr txBox="1"/>
          <p:nvPr/>
        </p:nvSpPr>
        <p:spPr>
          <a:xfrm>
            <a:off x="1427986" y="4059321"/>
            <a:ext cx="18794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Make Service Providers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Responsible &amp; Liable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49A5E9B-366F-C567-17ED-DD613BEAF201}"/>
              </a:ext>
            </a:extLst>
          </p:cNvPr>
          <p:cNvSpPr txBox="1"/>
          <p:nvPr/>
        </p:nvSpPr>
        <p:spPr>
          <a:xfrm>
            <a:off x="8186650" y="5347128"/>
            <a:ext cx="25739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International Scam Investigation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&amp; Prosecution Network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9D21614-4AEB-AFEC-21F9-BAEC2E8C8898}"/>
              </a:ext>
            </a:extLst>
          </p:cNvPr>
          <p:cNvGrpSpPr/>
          <p:nvPr/>
        </p:nvGrpSpPr>
        <p:grpSpPr>
          <a:xfrm>
            <a:off x="3307412" y="803699"/>
            <a:ext cx="12831160" cy="5687400"/>
            <a:chOff x="3060723" y="561233"/>
            <a:chExt cx="13925194" cy="6172331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EFCCD9F-55EF-FAED-DE4B-EE0479E7AA94}"/>
                </a:ext>
              </a:extLst>
            </p:cNvPr>
            <p:cNvSpPr/>
            <p:nvPr/>
          </p:nvSpPr>
          <p:spPr>
            <a:xfrm>
              <a:off x="3510906" y="962699"/>
              <a:ext cx="5379496" cy="5379496"/>
            </a:xfrm>
            <a:prstGeom prst="ellipse">
              <a:avLst/>
            </a:prstGeom>
            <a:noFill/>
            <a:ln w="254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D4AF42CA-56FF-45C8-3C9E-25E1DB47CC35}"/>
                </a:ext>
              </a:extLst>
            </p:cNvPr>
            <p:cNvGrpSpPr/>
            <p:nvPr/>
          </p:nvGrpSpPr>
          <p:grpSpPr>
            <a:xfrm>
              <a:off x="5694817" y="561233"/>
              <a:ext cx="984601" cy="984601"/>
              <a:chOff x="5352372" y="574029"/>
              <a:chExt cx="984601" cy="984601"/>
            </a:xfrm>
          </p:grpSpPr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1BFEBF09-680B-CCA3-2E76-CEE8DCD317A0}"/>
                  </a:ext>
                </a:extLst>
              </p:cNvPr>
              <p:cNvSpPr/>
              <p:nvPr/>
            </p:nvSpPr>
            <p:spPr>
              <a:xfrm>
                <a:off x="5352372" y="574029"/>
                <a:ext cx="984601" cy="98460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4444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589B700E-9A71-DF92-BD5F-EE63D1871856}"/>
                  </a:ext>
                </a:extLst>
              </p:cNvPr>
              <p:cNvSpPr/>
              <p:nvPr/>
            </p:nvSpPr>
            <p:spPr>
              <a:xfrm>
                <a:off x="5486196" y="828876"/>
                <a:ext cx="737763" cy="442982"/>
              </a:xfrm>
              <a:custGeom>
                <a:avLst/>
                <a:gdLst>
                  <a:gd name="connsiteX0" fmla="*/ 609700 w 904857"/>
                  <a:gd name="connsiteY0" fmla="*/ 434650 h 543312"/>
                  <a:gd name="connsiteX1" fmla="*/ 618756 w 904857"/>
                  <a:gd name="connsiteY1" fmla="*/ 118850 h 543312"/>
                  <a:gd name="connsiteX2" fmla="*/ 824761 w 904857"/>
                  <a:gd name="connsiteY2" fmla="*/ 284107 h 543312"/>
                  <a:gd name="connsiteX3" fmla="*/ 609700 w 904857"/>
                  <a:gd name="connsiteY3" fmla="*/ 434650 h 543312"/>
                  <a:gd name="connsiteX4" fmla="*/ 164864 w 904857"/>
                  <a:gd name="connsiteY4" fmla="*/ 201478 h 543312"/>
                  <a:gd name="connsiteX5" fmla="*/ 284845 w 904857"/>
                  <a:gd name="connsiteY5" fmla="*/ 119981 h 543312"/>
                  <a:gd name="connsiteX6" fmla="*/ 295032 w 904857"/>
                  <a:gd name="connsiteY6" fmla="*/ 434650 h 543312"/>
                  <a:gd name="connsiteX7" fmla="*/ 79971 w 904857"/>
                  <a:gd name="connsiteY7" fmla="*/ 284107 h 543312"/>
                  <a:gd name="connsiteX8" fmla="*/ 164864 w 904857"/>
                  <a:gd name="connsiteY8" fmla="*/ 201478 h 543312"/>
                  <a:gd name="connsiteX9" fmla="*/ 164864 w 904857"/>
                  <a:gd name="connsiteY9" fmla="*/ 201478 h 543312"/>
                  <a:gd name="connsiteX10" fmla="*/ 452366 w 904857"/>
                  <a:gd name="connsiteY10" fmla="*/ 452760 h 543312"/>
                  <a:gd name="connsiteX11" fmla="*/ 271262 w 904857"/>
                  <a:gd name="connsiteY11" fmla="*/ 271656 h 543312"/>
                  <a:gd name="connsiteX12" fmla="*/ 452366 w 904857"/>
                  <a:gd name="connsiteY12" fmla="*/ 90552 h 543312"/>
                  <a:gd name="connsiteX13" fmla="*/ 633470 w 904857"/>
                  <a:gd name="connsiteY13" fmla="*/ 271656 h 543312"/>
                  <a:gd name="connsiteX14" fmla="*/ 452366 w 904857"/>
                  <a:gd name="connsiteY14" fmla="*/ 452760 h 543312"/>
                  <a:gd name="connsiteX15" fmla="*/ 892675 w 904857"/>
                  <a:gd name="connsiteY15" fmla="*/ 252414 h 543312"/>
                  <a:gd name="connsiteX16" fmla="*/ 452366 w 904857"/>
                  <a:gd name="connsiteY16" fmla="*/ 0 h 543312"/>
                  <a:gd name="connsiteX17" fmla="*/ 12057 w 904857"/>
                  <a:gd name="connsiteY17" fmla="*/ 252414 h 543312"/>
                  <a:gd name="connsiteX18" fmla="*/ 14321 w 904857"/>
                  <a:gd name="connsiteY18" fmla="*/ 320328 h 543312"/>
                  <a:gd name="connsiteX19" fmla="*/ 452366 w 904857"/>
                  <a:gd name="connsiteY19" fmla="*/ 543312 h 543312"/>
                  <a:gd name="connsiteX20" fmla="*/ 891544 w 904857"/>
                  <a:gd name="connsiteY20" fmla="*/ 320328 h 543312"/>
                  <a:gd name="connsiteX21" fmla="*/ 892675 w 904857"/>
                  <a:gd name="connsiteY21" fmla="*/ 252414 h 543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04857" h="543312">
                    <a:moveTo>
                      <a:pt x="609700" y="434650"/>
                    </a:moveTo>
                    <a:cubicBezTo>
                      <a:pt x="697989" y="349757"/>
                      <a:pt x="702516" y="209402"/>
                      <a:pt x="618756" y="118850"/>
                    </a:cubicBezTo>
                    <a:cubicBezTo>
                      <a:pt x="708176" y="165257"/>
                      <a:pt x="781749" y="236567"/>
                      <a:pt x="824761" y="284107"/>
                    </a:cubicBezTo>
                    <a:cubicBezTo>
                      <a:pt x="779485" y="328251"/>
                      <a:pt x="702516" y="393901"/>
                      <a:pt x="609700" y="434650"/>
                    </a:cubicBezTo>
                    <a:close/>
                    <a:moveTo>
                      <a:pt x="164864" y="201478"/>
                    </a:moveTo>
                    <a:cubicBezTo>
                      <a:pt x="202216" y="169785"/>
                      <a:pt x="241833" y="142619"/>
                      <a:pt x="284845" y="119981"/>
                    </a:cubicBezTo>
                    <a:cubicBezTo>
                      <a:pt x="202216" y="210533"/>
                      <a:pt x="206744" y="349757"/>
                      <a:pt x="295032" y="434650"/>
                    </a:cubicBezTo>
                    <a:cubicBezTo>
                      <a:pt x="202216" y="393901"/>
                      <a:pt x="124115" y="328251"/>
                      <a:pt x="79971" y="284107"/>
                    </a:cubicBezTo>
                    <a:cubicBezTo>
                      <a:pt x="106005" y="254678"/>
                      <a:pt x="134302" y="227512"/>
                      <a:pt x="164864" y="201478"/>
                    </a:cubicBezTo>
                    <a:lnTo>
                      <a:pt x="164864" y="201478"/>
                    </a:lnTo>
                    <a:close/>
                    <a:moveTo>
                      <a:pt x="452366" y="452760"/>
                    </a:moveTo>
                    <a:cubicBezTo>
                      <a:pt x="352759" y="452760"/>
                      <a:pt x="271262" y="371263"/>
                      <a:pt x="271262" y="271656"/>
                    </a:cubicBezTo>
                    <a:cubicBezTo>
                      <a:pt x="271262" y="172049"/>
                      <a:pt x="352759" y="90552"/>
                      <a:pt x="452366" y="90552"/>
                    </a:cubicBezTo>
                    <a:cubicBezTo>
                      <a:pt x="551974" y="90552"/>
                      <a:pt x="633470" y="172049"/>
                      <a:pt x="633470" y="271656"/>
                    </a:cubicBezTo>
                    <a:cubicBezTo>
                      <a:pt x="633470" y="371263"/>
                      <a:pt x="551974" y="452760"/>
                      <a:pt x="452366" y="452760"/>
                    </a:cubicBezTo>
                    <a:close/>
                    <a:moveTo>
                      <a:pt x="892675" y="252414"/>
                    </a:moveTo>
                    <a:cubicBezTo>
                      <a:pt x="827025" y="175445"/>
                      <a:pt x="654976" y="0"/>
                      <a:pt x="452366" y="0"/>
                    </a:cubicBezTo>
                    <a:cubicBezTo>
                      <a:pt x="249756" y="0"/>
                      <a:pt x="77707" y="175445"/>
                      <a:pt x="12057" y="252414"/>
                    </a:cubicBezTo>
                    <a:cubicBezTo>
                      <a:pt x="-4921" y="272788"/>
                      <a:pt x="-3789" y="301085"/>
                      <a:pt x="14321" y="320328"/>
                    </a:cubicBezTo>
                    <a:cubicBezTo>
                      <a:pt x="81103" y="390506"/>
                      <a:pt x="252020" y="543312"/>
                      <a:pt x="452366" y="543312"/>
                    </a:cubicBezTo>
                    <a:cubicBezTo>
                      <a:pt x="652713" y="543312"/>
                      <a:pt x="823630" y="390506"/>
                      <a:pt x="891544" y="320328"/>
                    </a:cubicBezTo>
                    <a:cubicBezTo>
                      <a:pt x="908522" y="302217"/>
                      <a:pt x="909654" y="272788"/>
                      <a:pt x="892675" y="252414"/>
                    </a:cubicBezTo>
                    <a:close/>
                  </a:path>
                </a:pathLst>
              </a:custGeom>
              <a:solidFill>
                <a:srgbClr val="CC1317"/>
              </a:solidFill>
              <a:ln w="113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F832E506-685C-054A-E8C5-C5AF9DCCC090}"/>
                  </a:ext>
                </a:extLst>
              </p:cNvPr>
              <p:cNvSpPr/>
              <p:nvPr/>
            </p:nvSpPr>
            <p:spPr>
              <a:xfrm>
                <a:off x="5762739" y="958079"/>
                <a:ext cx="184576" cy="184576"/>
              </a:xfrm>
              <a:custGeom>
                <a:avLst/>
                <a:gdLst>
                  <a:gd name="connsiteX0" fmla="*/ 226380 w 226380"/>
                  <a:gd name="connsiteY0" fmla="*/ 113190 h 226380"/>
                  <a:gd name="connsiteX1" fmla="*/ 113190 w 226380"/>
                  <a:gd name="connsiteY1" fmla="*/ 226380 h 226380"/>
                  <a:gd name="connsiteX2" fmla="*/ 0 w 226380"/>
                  <a:gd name="connsiteY2" fmla="*/ 113190 h 226380"/>
                  <a:gd name="connsiteX3" fmla="*/ 113190 w 226380"/>
                  <a:gd name="connsiteY3" fmla="*/ 0 h 226380"/>
                  <a:gd name="connsiteX4" fmla="*/ 226380 w 226380"/>
                  <a:gd name="connsiteY4" fmla="*/ 113190 h 226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380" h="226380">
                    <a:moveTo>
                      <a:pt x="226380" y="113190"/>
                    </a:moveTo>
                    <a:cubicBezTo>
                      <a:pt x="226380" y="175703"/>
                      <a:pt x="175703" y="226380"/>
                      <a:pt x="113190" y="226380"/>
                    </a:cubicBezTo>
                    <a:cubicBezTo>
                      <a:pt x="50677" y="226380"/>
                      <a:pt x="0" y="175703"/>
                      <a:pt x="0" y="113190"/>
                    </a:cubicBezTo>
                    <a:cubicBezTo>
                      <a:pt x="0" y="50677"/>
                      <a:pt x="50677" y="0"/>
                      <a:pt x="113190" y="0"/>
                    </a:cubicBezTo>
                    <a:cubicBezTo>
                      <a:pt x="175703" y="0"/>
                      <a:pt x="226380" y="50677"/>
                      <a:pt x="226380" y="113190"/>
                    </a:cubicBezTo>
                    <a:close/>
                  </a:path>
                </a:pathLst>
              </a:custGeom>
              <a:solidFill>
                <a:srgbClr val="CC1317"/>
              </a:solidFill>
              <a:ln w="1131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A5DA5CAA-4898-2A81-6789-6F834D45BDDA}"/>
                </a:ext>
              </a:extLst>
            </p:cNvPr>
            <p:cNvGrpSpPr/>
            <p:nvPr/>
          </p:nvGrpSpPr>
          <p:grpSpPr>
            <a:xfrm>
              <a:off x="4054411" y="1046816"/>
              <a:ext cx="984601" cy="984601"/>
              <a:chOff x="4706794" y="1605807"/>
              <a:chExt cx="984601" cy="984601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B0D879FF-F80F-4A5B-13A2-8DD3EBE9BA05}"/>
                  </a:ext>
                </a:extLst>
              </p:cNvPr>
              <p:cNvSpPr/>
              <p:nvPr/>
            </p:nvSpPr>
            <p:spPr>
              <a:xfrm>
                <a:off x="4706794" y="1605807"/>
                <a:ext cx="984601" cy="98460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4444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0D352B04-9916-71D6-B507-068A3CBD72E4}"/>
                  </a:ext>
                </a:extLst>
              </p:cNvPr>
              <p:cNvSpPr/>
              <p:nvPr/>
            </p:nvSpPr>
            <p:spPr>
              <a:xfrm>
                <a:off x="5017488" y="1848581"/>
                <a:ext cx="383922" cy="495383"/>
              </a:xfrm>
              <a:custGeom>
                <a:avLst/>
                <a:gdLst>
                  <a:gd name="connsiteX0" fmla="*/ 45569 w 470875"/>
                  <a:gd name="connsiteY0" fmla="*/ 562013 h 607581"/>
                  <a:gd name="connsiteX1" fmla="*/ 45569 w 470875"/>
                  <a:gd name="connsiteY1" fmla="*/ 45569 h 607581"/>
                  <a:gd name="connsiteX2" fmla="*/ 235438 w 470875"/>
                  <a:gd name="connsiteY2" fmla="*/ 45569 h 607581"/>
                  <a:gd name="connsiteX3" fmla="*/ 235438 w 470875"/>
                  <a:gd name="connsiteY3" fmla="*/ 205059 h 607581"/>
                  <a:gd name="connsiteX4" fmla="*/ 425307 w 470875"/>
                  <a:gd name="connsiteY4" fmla="*/ 205059 h 607581"/>
                  <a:gd name="connsiteX5" fmla="*/ 425307 w 470875"/>
                  <a:gd name="connsiteY5" fmla="*/ 562013 h 607581"/>
                  <a:gd name="connsiteX6" fmla="*/ 45569 w 470875"/>
                  <a:gd name="connsiteY6" fmla="*/ 562013 h 607581"/>
                  <a:gd name="connsiteX7" fmla="*/ 281007 w 470875"/>
                  <a:gd name="connsiteY7" fmla="*/ 64556 h 607581"/>
                  <a:gd name="connsiteX8" fmla="*/ 375941 w 470875"/>
                  <a:gd name="connsiteY8" fmla="*/ 159490 h 607581"/>
                  <a:gd name="connsiteX9" fmla="*/ 281007 w 470875"/>
                  <a:gd name="connsiteY9" fmla="*/ 159490 h 607581"/>
                  <a:gd name="connsiteX10" fmla="*/ 281007 w 470875"/>
                  <a:gd name="connsiteY10" fmla="*/ 64556 h 607581"/>
                  <a:gd name="connsiteX11" fmla="*/ 281007 w 470875"/>
                  <a:gd name="connsiteY11" fmla="*/ 0 h 607581"/>
                  <a:gd name="connsiteX12" fmla="*/ 0 w 470875"/>
                  <a:gd name="connsiteY12" fmla="*/ 0 h 607581"/>
                  <a:gd name="connsiteX13" fmla="*/ 0 w 470875"/>
                  <a:gd name="connsiteY13" fmla="*/ 607582 h 607581"/>
                  <a:gd name="connsiteX14" fmla="*/ 470876 w 470875"/>
                  <a:gd name="connsiteY14" fmla="*/ 607582 h 607581"/>
                  <a:gd name="connsiteX15" fmla="*/ 470876 w 470875"/>
                  <a:gd name="connsiteY15" fmla="*/ 167085 h 607581"/>
                  <a:gd name="connsiteX16" fmla="*/ 281007 w 470875"/>
                  <a:gd name="connsiteY16" fmla="*/ 0 h 607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70875" h="607581">
                    <a:moveTo>
                      <a:pt x="45569" y="562013"/>
                    </a:moveTo>
                    <a:lnTo>
                      <a:pt x="45569" y="45569"/>
                    </a:lnTo>
                    <a:lnTo>
                      <a:pt x="235438" y="45569"/>
                    </a:lnTo>
                    <a:lnTo>
                      <a:pt x="235438" y="205059"/>
                    </a:lnTo>
                    <a:lnTo>
                      <a:pt x="425307" y="205059"/>
                    </a:lnTo>
                    <a:lnTo>
                      <a:pt x="425307" y="562013"/>
                    </a:lnTo>
                    <a:lnTo>
                      <a:pt x="45569" y="562013"/>
                    </a:lnTo>
                    <a:close/>
                    <a:moveTo>
                      <a:pt x="281007" y="64556"/>
                    </a:moveTo>
                    <a:lnTo>
                      <a:pt x="375941" y="159490"/>
                    </a:lnTo>
                    <a:lnTo>
                      <a:pt x="281007" y="159490"/>
                    </a:lnTo>
                    <a:lnTo>
                      <a:pt x="281007" y="64556"/>
                    </a:lnTo>
                    <a:close/>
                    <a:moveTo>
                      <a:pt x="281007" y="0"/>
                    </a:moveTo>
                    <a:lnTo>
                      <a:pt x="0" y="0"/>
                    </a:lnTo>
                    <a:lnTo>
                      <a:pt x="0" y="607582"/>
                    </a:lnTo>
                    <a:lnTo>
                      <a:pt x="470876" y="607582"/>
                    </a:lnTo>
                    <a:lnTo>
                      <a:pt x="470876" y="167085"/>
                    </a:lnTo>
                    <a:lnTo>
                      <a:pt x="281007" y="0"/>
                    </a:lnTo>
                    <a:close/>
                  </a:path>
                </a:pathLst>
              </a:custGeom>
              <a:solidFill>
                <a:srgbClr val="CC1317"/>
              </a:solidFill>
              <a:ln w="7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BF70F19-D982-42BF-39D3-453B24430278}"/>
                  </a:ext>
                </a:extLst>
              </p:cNvPr>
              <p:cNvSpPr/>
              <p:nvPr/>
            </p:nvSpPr>
            <p:spPr>
              <a:xfrm>
                <a:off x="5091795" y="2077696"/>
                <a:ext cx="235307" cy="24769"/>
              </a:xfrm>
              <a:custGeom>
                <a:avLst/>
                <a:gdLst>
                  <a:gd name="connsiteX0" fmla="*/ 0 w 288601"/>
                  <a:gd name="connsiteY0" fmla="*/ 0 h 30379"/>
                  <a:gd name="connsiteX1" fmla="*/ 288601 w 288601"/>
                  <a:gd name="connsiteY1" fmla="*/ 0 h 30379"/>
                  <a:gd name="connsiteX2" fmla="*/ 288601 w 288601"/>
                  <a:gd name="connsiteY2" fmla="*/ 30379 h 30379"/>
                  <a:gd name="connsiteX3" fmla="*/ 0 w 288601"/>
                  <a:gd name="connsiteY3" fmla="*/ 30379 h 30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8601" h="30379">
                    <a:moveTo>
                      <a:pt x="0" y="0"/>
                    </a:moveTo>
                    <a:lnTo>
                      <a:pt x="288601" y="0"/>
                    </a:lnTo>
                    <a:lnTo>
                      <a:pt x="288601" y="30379"/>
                    </a:lnTo>
                    <a:lnTo>
                      <a:pt x="0" y="30379"/>
                    </a:lnTo>
                    <a:close/>
                  </a:path>
                </a:pathLst>
              </a:custGeom>
              <a:solidFill>
                <a:srgbClr val="CC1317"/>
              </a:solidFill>
              <a:ln w="7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62F13DE0-3898-C739-2EC5-3BC85B759985}"/>
                  </a:ext>
                </a:extLst>
              </p:cNvPr>
              <p:cNvSpPr/>
              <p:nvPr/>
            </p:nvSpPr>
            <p:spPr>
              <a:xfrm>
                <a:off x="5091795" y="2028158"/>
                <a:ext cx="80500" cy="24769"/>
              </a:xfrm>
              <a:custGeom>
                <a:avLst/>
                <a:gdLst>
                  <a:gd name="connsiteX0" fmla="*/ 0 w 98732"/>
                  <a:gd name="connsiteY0" fmla="*/ 0 h 30379"/>
                  <a:gd name="connsiteX1" fmla="*/ 98732 w 98732"/>
                  <a:gd name="connsiteY1" fmla="*/ 0 h 30379"/>
                  <a:gd name="connsiteX2" fmla="*/ 98732 w 98732"/>
                  <a:gd name="connsiteY2" fmla="*/ 30379 h 30379"/>
                  <a:gd name="connsiteX3" fmla="*/ 0 w 98732"/>
                  <a:gd name="connsiteY3" fmla="*/ 30379 h 30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732" h="30379">
                    <a:moveTo>
                      <a:pt x="0" y="0"/>
                    </a:moveTo>
                    <a:lnTo>
                      <a:pt x="98732" y="0"/>
                    </a:lnTo>
                    <a:lnTo>
                      <a:pt x="98732" y="30379"/>
                    </a:lnTo>
                    <a:lnTo>
                      <a:pt x="0" y="30379"/>
                    </a:lnTo>
                    <a:close/>
                  </a:path>
                </a:pathLst>
              </a:custGeom>
              <a:solidFill>
                <a:srgbClr val="CC1317"/>
              </a:solidFill>
              <a:ln w="7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C8B409EF-D47A-21B1-FC2E-AAAB469E7E9A}"/>
                  </a:ext>
                </a:extLst>
              </p:cNvPr>
              <p:cNvSpPr/>
              <p:nvPr/>
            </p:nvSpPr>
            <p:spPr>
              <a:xfrm>
                <a:off x="5091795" y="2127234"/>
                <a:ext cx="235307" cy="24769"/>
              </a:xfrm>
              <a:custGeom>
                <a:avLst/>
                <a:gdLst>
                  <a:gd name="connsiteX0" fmla="*/ 0 w 288601"/>
                  <a:gd name="connsiteY0" fmla="*/ 0 h 30379"/>
                  <a:gd name="connsiteX1" fmla="*/ 288601 w 288601"/>
                  <a:gd name="connsiteY1" fmla="*/ 0 h 30379"/>
                  <a:gd name="connsiteX2" fmla="*/ 288601 w 288601"/>
                  <a:gd name="connsiteY2" fmla="*/ 30379 h 30379"/>
                  <a:gd name="connsiteX3" fmla="*/ 0 w 288601"/>
                  <a:gd name="connsiteY3" fmla="*/ 30379 h 30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8601" h="30379">
                    <a:moveTo>
                      <a:pt x="0" y="0"/>
                    </a:moveTo>
                    <a:lnTo>
                      <a:pt x="288601" y="0"/>
                    </a:lnTo>
                    <a:lnTo>
                      <a:pt x="288601" y="30379"/>
                    </a:lnTo>
                    <a:lnTo>
                      <a:pt x="0" y="30379"/>
                    </a:lnTo>
                    <a:close/>
                  </a:path>
                </a:pathLst>
              </a:custGeom>
              <a:solidFill>
                <a:srgbClr val="CC1317"/>
              </a:solidFill>
              <a:ln w="7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B50C26AE-343C-EB2A-6BF8-B16019A94CFE}"/>
                  </a:ext>
                </a:extLst>
              </p:cNvPr>
              <p:cNvSpPr/>
              <p:nvPr/>
            </p:nvSpPr>
            <p:spPr>
              <a:xfrm>
                <a:off x="5091795" y="2176773"/>
                <a:ext cx="235307" cy="24769"/>
              </a:xfrm>
              <a:custGeom>
                <a:avLst/>
                <a:gdLst>
                  <a:gd name="connsiteX0" fmla="*/ 0 w 288601"/>
                  <a:gd name="connsiteY0" fmla="*/ 0 h 30379"/>
                  <a:gd name="connsiteX1" fmla="*/ 288601 w 288601"/>
                  <a:gd name="connsiteY1" fmla="*/ 0 h 30379"/>
                  <a:gd name="connsiteX2" fmla="*/ 288601 w 288601"/>
                  <a:gd name="connsiteY2" fmla="*/ 30379 h 30379"/>
                  <a:gd name="connsiteX3" fmla="*/ 0 w 288601"/>
                  <a:gd name="connsiteY3" fmla="*/ 30379 h 30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8601" h="30379">
                    <a:moveTo>
                      <a:pt x="0" y="0"/>
                    </a:moveTo>
                    <a:lnTo>
                      <a:pt x="288601" y="0"/>
                    </a:lnTo>
                    <a:lnTo>
                      <a:pt x="288601" y="30379"/>
                    </a:lnTo>
                    <a:lnTo>
                      <a:pt x="0" y="30379"/>
                    </a:lnTo>
                    <a:close/>
                  </a:path>
                </a:pathLst>
              </a:custGeom>
              <a:solidFill>
                <a:srgbClr val="CC1317"/>
              </a:solidFill>
              <a:ln w="7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7A12D64-BBF0-4642-6AD2-B56F5FA1A5CA}"/>
                  </a:ext>
                </a:extLst>
              </p:cNvPr>
              <p:cNvSpPr/>
              <p:nvPr/>
            </p:nvSpPr>
            <p:spPr>
              <a:xfrm>
                <a:off x="5091795" y="2226311"/>
                <a:ext cx="235307" cy="24769"/>
              </a:xfrm>
              <a:custGeom>
                <a:avLst/>
                <a:gdLst>
                  <a:gd name="connsiteX0" fmla="*/ 0 w 288601"/>
                  <a:gd name="connsiteY0" fmla="*/ 0 h 30379"/>
                  <a:gd name="connsiteX1" fmla="*/ 288601 w 288601"/>
                  <a:gd name="connsiteY1" fmla="*/ 0 h 30379"/>
                  <a:gd name="connsiteX2" fmla="*/ 288601 w 288601"/>
                  <a:gd name="connsiteY2" fmla="*/ 30379 h 30379"/>
                  <a:gd name="connsiteX3" fmla="*/ 0 w 288601"/>
                  <a:gd name="connsiteY3" fmla="*/ 30379 h 30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8601" h="30379">
                    <a:moveTo>
                      <a:pt x="0" y="0"/>
                    </a:moveTo>
                    <a:lnTo>
                      <a:pt x="288601" y="0"/>
                    </a:lnTo>
                    <a:lnTo>
                      <a:pt x="288601" y="30379"/>
                    </a:lnTo>
                    <a:lnTo>
                      <a:pt x="0" y="30379"/>
                    </a:lnTo>
                    <a:close/>
                  </a:path>
                </a:pathLst>
              </a:custGeom>
              <a:solidFill>
                <a:srgbClr val="CC1317"/>
              </a:solidFill>
              <a:ln w="7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E6F14016-081D-3DB1-623D-6BEE1620DC6E}"/>
                </a:ext>
              </a:extLst>
            </p:cNvPr>
            <p:cNvGrpSpPr/>
            <p:nvPr/>
          </p:nvGrpSpPr>
          <p:grpSpPr>
            <a:xfrm>
              <a:off x="7274015" y="1001635"/>
              <a:ext cx="984601" cy="984601"/>
              <a:chOff x="350596" y="11730438"/>
              <a:chExt cx="984601" cy="984601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0A7E094E-C220-77B9-01FC-FE4BEAED1552}"/>
                  </a:ext>
                </a:extLst>
              </p:cNvPr>
              <p:cNvSpPr/>
              <p:nvPr/>
            </p:nvSpPr>
            <p:spPr>
              <a:xfrm>
                <a:off x="350596" y="11730438"/>
                <a:ext cx="984601" cy="98460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4444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A3257239-102A-B51F-A7B5-7BF6368FE87F}"/>
                  </a:ext>
                </a:extLst>
              </p:cNvPr>
              <p:cNvSpPr/>
              <p:nvPr/>
            </p:nvSpPr>
            <p:spPr>
              <a:xfrm>
                <a:off x="689155" y="12106899"/>
                <a:ext cx="111461" cy="111461"/>
              </a:xfrm>
              <a:custGeom>
                <a:avLst/>
                <a:gdLst>
                  <a:gd name="connsiteX0" fmla="*/ 136706 w 136705"/>
                  <a:gd name="connsiteY0" fmla="*/ 68353 h 136705"/>
                  <a:gd name="connsiteX1" fmla="*/ 68353 w 136705"/>
                  <a:gd name="connsiteY1" fmla="*/ 136706 h 136705"/>
                  <a:gd name="connsiteX2" fmla="*/ 0 w 136705"/>
                  <a:gd name="connsiteY2" fmla="*/ 68353 h 136705"/>
                  <a:gd name="connsiteX3" fmla="*/ 68353 w 136705"/>
                  <a:gd name="connsiteY3" fmla="*/ 0 h 136705"/>
                  <a:gd name="connsiteX4" fmla="*/ 136706 w 136705"/>
                  <a:gd name="connsiteY4" fmla="*/ 68353 h 136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705" h="136705">
                    <a:moveTo>
                      <a:pt x="136706" y="68353"/>
                    </a:moveTo>
                    <a:cubicBezTo>
                      <a:pt x="136706" y="106103"/>
                      <a:pt x="106103" y="136706"/>
                      <a:pt x="68353" y="136706"/>
                    </a:cubicBezTo>
                    <a:cubicBezTo>
                      <a:pt x="30603" y="136706"/>
                      <a:pt x="0" y="106103"/>
                      <a:pt x="0" y="68353"/>
                    </a:cubicBezTo>
                    <a:cubicBezTo>
                      <a:pt x="0" y="30603"/>
                      <a:pt x="30603" y="0"/>
                      <a:pt x="68353" y="0"/>
                    </a:cubicBezTo>
                    <a:cubicBezTo>
                      <a:pt x="106103" y="0"/>
                      <a:pt x="136706" y="30603"/>
                      <a:pt x="136706" y="68353"/>
                    </a:cubicBezTo>
                    <a:close/>
                  </a:path>
                </a:pathLst>
              </a:custGeom>
              <a:solidFill>
                <a:srgbClr val="CC1317"/>
              </a:solidFill>
              <a:ln w="7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0A68E66C-98E6-2A34-C49F-85AAF713AF55}"/>
                  </a:ext>
                </a:extLst>
              </p:cNvPr>
              <p:cNvSpPr/>
              <p:nvPr/>
            </p:nvSpPr>
            <p:spPr>
              <a:xfrm>
                <a:off x="782040" y="12319914"/>
                <a:ext cx="222931" cy="111461"/>
              </a:xfrm>
              <a:custGeom>
                <a:avLst/>
                <a:gdLst>
                  <a:gd name="connsiteX0" fmla="*/ 273412 w 273422"/>
                  <a:gd name="connsiteY0" fmla="*/ 136706 h 136705"/>
                  <a:gd name="connsiteX1" fmla="*/ 273412 w 273422"/>
                  <a:gd name="connsiteY1" fmla="*/ 68353 h 136705"/>
                  <a:gd name="connsiteX2" fmla="*/ 259741 w 273422"/>
                  <a:gd name="connsiteY2" fmla="*/ 41012 h 136705"/>
                  <a:gd name="connsiteX3" fmla="*/ 192907 w 273422"/>
                  <a:gd name="connsiteY3" fmla="*/ 9114 h 136705"/>
                  <a:gd name="connsiteX4" fmla="*/ 136706 w 273422"/>
                  <a:gd name="connsiteY4" fmla="*/ 0 h 136705"/>
                  <a:gd name="connsiteX5" fmla="*/ 80505 w 273422"/>
                  <a:gd name="connsiteY5" fmla="*/ 9114 h 136705"/>
                  <a:gd name="connsiteX6" fmla="*/ 13671 w 273422"/>
                  <a:gd name="connsiteY6" fmla="*/ 41012 h 136705"/>
                  <a:gd name="connsiteX7" fmla="*/ 0 w 273422"/>
                  <a:gd name="connsiteY7" fmla="*/ 68353 h 136705"/>
                  <a:gd name="connsiteX8" fmla="*/ 0 w 273422"/>
                  <a:gd name="connsiteY8" fmla="*/ 136706 h 136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3422" h="136705">
                    <a:moveTo>
                      <a:pt x="273412" y="136706"/>
                    </a:moveTo>
                    <a:lnTo>
                      <a:pt x="273412" y="68353"/>
                    </a:lnTo>
                    <a:cubicBezTo>
                      <a:pt x="273692" y="57531"/>
                      <a:pt x="268566" y="47281"/>
                      <a:pt x="259741" y="41012"/>
                    </a:cubicBezTo>
                    <a:cubicBezTo>
                      <a:pt x="240068" y="25613"/>
                      <a:pt x="217252" y="14724"/>
                      <a:pt x="192907" y="9114"/>
                    </a:cubicBezTo>
                    <a:cubicBezTo>
                      <a:pt x="174654" y="3627"/>
                      <a:pt x="155758" y="563"/>
                      <a:pt x="136706" y="0"/>
                    </a:cubicBezTo>
                    <a:cubicBezTo>
                      <a:pt x="117609" y="59"/>
                      <a:pt x="98642" y="3134"/>
                      <a:pt x="80505" y="9114"/>
                    </a:cubicBezTo>
                    <a:cubicBezTo>
                      <a:pt x="56505" y="15683"/>
                      <a:pt x="33872" y="26486"/>
                      <a:pt x="13671" y="41012"/>
                    </a:cubicBezTo>
                    <a:cubicBezTo>
                      <a:pt x="5102" y="47497"/>
                      <a:pt x="47" y="57607"/>
                      <a:pt x="0" y="68353"/>
                    </a:cubicBezTo>
                    <a:lnTo>
                      <a:pt x="0" y="136706"/>
                    </a:lnTo>
                    <a:close/>
                  </a:path>
                </a:pathLst>
              </a:custGeom>
              <a:solidFill>
                <a:srgbClr val="CC1317"/>
              </a:solidFill>
              <a:ln w="7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304C920-06A7-4CE8-7A1E-4FE64193A795}"/>
                  </a:ext>
                </a:extLst>
              </p:cNvPr>
              <p:cNvSpPr/>
              <p:nvPr/>
            </p:nvSpPr>
            <p:spPr>
              <a:xfrm>
                <a:off x="837770" y="12193591"/>
                <a:ext cx="111461" cy="111461"/>
              </a:xfrm>
              <a:custGeom>
                <a:avLst/>
                <a:gdLst>
                  <a:gd name="connsiteX0" fmla="*/ 136706 w 136705"/>
                  <a:gd name="connsiteY0" fmla="*/ 68353 h 136705"/>
                  <a:gd name="connsiteX1" fmla="*/ 68353 w 136705"/>
                  <a:gd name="connsiteY1" fmla="*/ 136706 h 136705"/>
                  <a:gd name="connsiteX2" fmla="*/ 0 w 136705"/>
                  <a:gd name="connsiteY2" fmla="*/ 68353 h 136705"/>
                  <a:gd name="connsiteX3" fmla="*/ 68353 w 136705"/>
                  <a:gd name="connsiteY3" fmla="*/ 0 h 136705"/>
                  <a:gd name="connsiteX4" fmla="*/ 136706 w 136705"/>
                  <a:gd name="connsiteY4" fmla="*/ 68353 h 136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705" h="136705">
                    <a:moveTo>
                      <a:pt x="136706" y="68353"/>
                    </a:moveTo>
                    <a:cubicBezTo>
                      <a:pt x="136706" y="106103"/>
                      <a:pt x="106103" y="136706"/>
                      <a:pt x="68353" y="136706"/>
                    </a:cubicBezTo>
                    <a:cubicBezTo>
                      <a:pt x="30603" y="136706"/>
                      <a:pt x="0" y="106103"/>
                      <a:pt x="0" y="68353"/>
                    </a:cubicBezTo>
                    <a:cubicBezTo>
                      <a:pt x="0" y="30603"/>
                      <a:pt x="30603" y="0"/>
                      <a:pt x="68353" y="0"/>
                    </a:cubicBezTo>
                    <a:cubicBezTo>
                      <a:pt x="106103" y="0"/>
                      <a:pt x="136706" y="30603"/>
                      <a:pt x="136706" y="68353"/>
                    </a:cubicBezTo>
                    <a:close/>
                  </a:path>
                </a:pathLst>
              </a:custGeom>
              <a:solidFill>
                <a:srgbClr val="CC1317"/>
              </a:solidFill>
              <a:ln w="7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B1C91C0C-4CC2-6822-FCD1-D5B5FD342551}"/>
                  </a:ext>
                </a:extLst>
              </p:cNvPr>
              <p:cNvSpPr/>
              <p:nvPr/>
            </p:nvSpPr>
            <p:spPr>
              <a:xfrm>
                <a:off x="633415" y="12233222"/>
                <a:ext cx="201877" cy="111461"/>
              </a:xfrm>
              <a:custGeom>
                <a:avLst/>
                <a:gdLst>
                  <a:gd name="connsiteX0" fmla="*/ 177729 w 247600"/>
                  <a:gd name="connsiteY0" fmla="*/ 123035 h 136705"/>
                  <a:gd name="connsiteX1" fmla="*/ 177729 w 247600"/>
                  <a:gd name="connsiteY1" fmla="*/ 123035 h 136705"/>
                  <a:gd name="connsiteX2" fmla="*/ 247600 w 247600"/>
                  <a:gd name="connsiteY2" fmla="*/ 88099 h 136705"/>
                  <a:gd name="connsiteX3" fmla="*/ 220259 w 247600"/>
                  <a:gd name="connsiteY3" fmla="*/ 21265 h 136705"/>
                  <a:gd name="connsiteX4" fmla="*/ 220259 w 247600"/>
                  <a:gd name="connsiteY4" fmla="*/ 18227 h 136705"/>
                  <a:gd name="connsiteX5" fmla="*/ 192918 w 247600"/>
                  <a:gd name="connsiteY5" fmla="*/ 9114 h 136705"/>
                  <a:gd name="connsiteX6" fmla="*/ 136717 w 247600"/>
                  <a:gd name="connsiteY6" fmla="*/ 0 h 136705"/>
                  <a:gd name="connsiteX7" fmla="*/ 80516 w 247600"/>
                  <a:gd name="connsiteY7" fmla="*/ 9114 h 136705"/>
                  <a:gd name="connsiteX8" fmla="*/ 13682 w 247600"/>
                  <a:gd name="connsiteY8" fmla="*/ 41012 h 136705"/>
                  <a:gd name="connsiteX9" fmla="*/ 11 w 247600"/>
                  <a:gd name="connsiteY9" fmla="*/ 68353 h 136705"/>
                  <a:gd name="connsiteX10" fmla="*/ 11 w 247600"/>
                  <a:gd name="connsiteY10" fmla="*/ 136706 h 136705"/>
                  <a:gd name="connsiteX11" fmla="*/ 164058 w 247600"/>
                  <a:gd name="connsiteY11" fmla="*/ 136706 h 136705"/>
                  <a:gd name="connsiteX12" fmla="*/ 177729 w 247600"/>
                  <a:gd name="connsiteY12" fmla="*/ 123035 h 136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7600" h="136705">
                    <a:moveTo>
                      <a:pt x="177729" y="123035"/>
                    </a:moveTo>
                    <a:lnTo>
                      <a:pt x="177729" y="123035"/>
                    </a:lnTo>
                    <a:cubicBezTo>
                      <a:pt x="199054" y="107816"/>
                      <a:pt x="222630" y="96028"/>
                      <a:pt x="247600" y="88099"/>
                    </a:cubicBezTo>
                    <a:cubicBezTo>
                      <a:pt x="230329" y="70102"/>
                      <a:pt x="220554" y="46207"/>
                      <a:pt x="220259" y="21265"/>
                    </a:cubicBezTo>
                    <a:lnTo>
                      <a:pt x="220259" y="18227"/>
                    </a:lnTo>
                    <a:cubicBezTo>
                      <a:pt x="211386" y="14510"/>
                      <a:pt x="202247" y="11464"/>
                      <a:pt x="192918" y="9114"/>
                    </a:cubicBezTo>
                    <a:cubicBezTo>
                      <a:pt x="174665" y="3627"/>
                      <a:pt x="155769" y="562"/>
                      <a:pt x="136717" y="0"/>
                    </a:cubicBezTo>
                    <a:cubicBezTo>
                      <a:pt x="117620" y="58"/>
                      <a:pt x="98653" y="3134"/>
                      <a:pt x="80516" y="9114"/>
                    </a:cubicBezTo>
                    <a:cubicBezTo>
                      <a:pt x="56760" y="16325"/>
                      <a:pt x="34228" y="27078"/>
                      <a:pt x="13682" y="41012"/>
                    </a:cubicBezTo>
                    <a:cubicBezTo>
                      <a:pt x="4856" y="47280"/>
                      <a:pt x="-269" y="57531"/>
                      <a:pt x="11" y="68353"/>
                    </a:cubicBezTo>
                    <a:lnTo>
                      <a:pt x="11" y="136706"/>
                    </a:lnTo>
                    <a:lnTo>
                      <a:pt x="164058" y="136706"/>
                    </a:lnTo>
                    <a:cubicBezTo>
                      <a:pt x="167823" y="131421"/>
                      <a:pt x="172444" y="126801"/>
                      <a:pt x="177729" y="123035"/>
                    </a:cubicBezTo>
                    <a:close/>
                  </a:path>
                </a:pathLst>
              </a:custGeom>
              <a:solidFill>
                <a:srgbClr val="CC1317"/>
              </a:solidFill>
              <a:ln w="7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2C3CD5A1-90E9-9F80-264F-7960DC5D947F}"/>
                  </a:ext>
                </a:extLst>
              </p:cNvPr>
              <p:cNvSpPr/>
              <p:nvPr/>
            </p:nvSpPr>
            <p:spPr>
              <a:xfrm>
                <a:off x="812999" y="11935992"/>
                <a:ext cx="259707" cy="238031"/>
              </a:xfrm>
              <a:custGeom>
                <a:avLst/>
                <a:gdLst>
                  <a:gd name="connsiteX0" fmla="*/ 302655 w 318527"/>
                  <a:gd name="connsiteY0" fmla="*/ 0 h 291942"/>
                  <a:gd name="connsiteX1" fmla="*/ 15800 w 318527"/>
                  <a:gd name="connsiteY1" fmla="*/ 0 h 291942"/>
                  <a:gd name="connsiteX2" fmla="*/ 3 w 318527"/>
                  <a:gd name="connsiteY2" fmla="*/ 16025 h 291942"/>
                  <a:gd name="connsiteX3" fmla="*/ 3 w 318527"/>
                  <a:gd name="connsiteY3" fmla="*/ 211590 h 291942"/>
                  <a:gd name="connsiteX4" fmla="*/ 15644 w 318527"/>
                  <a:gd name="connsiteY4" fmla="*/ 227841 h 291942"/>
                  <a:gd name="connsiteX5" fmla="*/ 15800 w 318527"/>
                  <a:gd name="connsiteY5" fmla="*/ 227843 h 291942"/>
                  <a:gd name="connsiteX6" fmla="*/ 61369 w 318527"/>
                  <a:gd name="connsiteY6" fmla="*/ 227843 h 291942"/>
                  <a:gd name="connsiteX7" fmla="*/ 61369 w 318527"/>
                  <a:gd name="connsiteY7" fmla="*/ 291943 h 291942"/>
                  <a:gd name="connsiteX8" fmla="*/ 124329 w 318527"/>
                  <a:gd name="connsiteY8" fmla="*/ 227843 h 291942"/>
                  <a:gd name="connsiteX9" fmla="*/ 302655 w 318527"/>
                  <a:gd name="connsiteY9" fmla="*/ 227843 h 291942"/>
                  <a:gd name="connsiteX10" fmla="*/ 318528 w 318527"/>
                  <a:gd name="connsiteY10" fmla="*/ 211818 h 291942"/>
                  <a:gd name="connsiteX11" fmla="*/ 318528 w 318527"/>
                  <a:gd name="connsiteY11" fmla="*/ 16025 h 291942"/>
                  <a:gd name="connsiteX12" fmla="*/ 302655 w 318527"/>
                  <a:gd name="connsiteY12" fmla="*/ 0 h 291942"/>
                  <a:gd name="connsiteX13" fmla="*/ 157898 w 318527"/>
                  <a:gd name="connsiteY13" fmla="*/ 199363 h 291942"/>
                  <a:gd name="connsiteX14" fmla="*/ 141039 w 318527"/>
                  <a:gd name="connsiteY14" fmla="*/ 182501 h 291942"/>
                  <a:gd name="connsiteX15" fmla="*/ 157901 w 318527"/>
                  <a:gd name="connsiteY15" fmla="*/ 165642 h 291942"/>
                  <a:gd name="connsiteX16" fmla="*/ 174759 w 318527"/>
                  <a:gd name="connsiteY16" fmla="*/ 182275 h 291942"/>
                  <a:gd name="connsiteX17" fmla="*/ 158281 w 318527"/>
                  <a:gd name="connsiteY17" fmla="*/ 199360 h 291942"/>
                  <a:gd name="connsiteX18" fmla="*/ 157898 w 318527"/>
                  <a:gd name="connsiteY18" fmla="*/ 199363 h 291942"/>
                  <a:gd name="connsiteX19" fmla="*/ 168759 w 318527"/>
                  <a:gd name="connsiteY19" fmla="*/ 129871 h 291942"/>
                  <a:gd name="connsiteX20" fmla="*/ 168759 w 318527"/>
                  <a:gd name="connsiteY20" fmla="*/ 153794 h 291942"/>
                  <a:gd name="connsiteX21" fmla="*/ 147114 w 318527"/>
                  <a:gd name="connsiteY21" fmla="*/ 153794 h 291942"/>
                  <a:gd name="connsiteX22" fmla="*/ 147114 w 318527"/>
                  <a:gd name="connsiteY22" fmla="*/ 109061 h 291942"/>
                  <a:gd name="connsiteX23" fmla="*/ 157898 w 318527"/>
                  <a:gd name="connsiteY23" fmla="*/ 109061 h 291942"/>
                  <a:gd name="connsiteX24" fmla="*/ 188885 w 318527"/>
                  <a:gd name="connsiteY24" fmla="*/ 81112 h 291942"/>
                  <a:gd name="connsiteX25" fmla="*/ 159048 w 318527"/>
                  <a:gd name="connsiteY25" fmla="*/ 50200 h 291942"/>
                  <a:gd name="connsiteX26" fmla="*/ 157898 w 318527"/>
                  <a:gd name="connsiteY26" fmla="*/ 50201 h 291942"/>
                  <a:gd name="connsiteX27" fmla="*/ 126988 w 318527"/>
                  <a:gd name="connsiteY27" fmla="*/ 75856 h 291942"/>
                  <a:gd name="connsiteX28" fmla="*/ 126988 w 318527"/>
                  <a:gd name="connsiteY28" fmla="*/ 81112 h 291942"/>
                  <a:gd name="connsiteX29" fmla="*/ 126988 w 318527"/>
                  <a:gd name="connsiteY29" fmla="*/ 83011 h 291942"/>
                  <a:gd name="connsiteX30" fmla="*/ 105342 w 318527"/>
                  <a:gd name="connsiteY30" fmla="*/ 83011 h 291942"/>
                  <a:gd name="connsiteX31" fmla="*/ 105342 w 318527"/>
                  <a:gd name="connsiteY31" fmla="*/ 81112 h 291942"/>
                  <a:gd name="connsiteX32" fmla="*/ 152029 w 318527"/>
                  <a:gd name="connsiteY32" fmla="*/ 28485 h 291942"/>
                  <a:gd name="connsiteX33" fmla="*/ 157898 w 318527"/>
                  <a:gd name="connsiteY33" fmla="*/ 28480 h 291942"/>
                  <a:gd name="connsiteX34" fmla="*/ 210530 w 318527"/>
                  <a:gd name="connsiteY34" fmla="*/ 79890 h 291942"/>
                  <a:gd name="connsiteX35" fmla="*/ 210530 w 318527"/>
                  <a:gd name="connsiteY35" fmla="*/ 81112 h 291942"/>
                  <a:gd name="connsiteX36" fmla="*/ 168759 w 318527"/>
                  <a:gd name="connsiteY36" fmla="*/ 129871 h 291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18527" h="291942">
                    <a:moveTo>
                      <a:pt x="302655" y="0"/>
                    </a:moveTo>
                    <a:lnTo>
                      <a:pt x="15800" y="0"/>
                    </a:lnTo>
                    <a:cubicBezTo>
                      <a:pt x="7021" y="84"/>
                      <a:pt x="-40" y="7246"/>
                      <a:pt x="3" y="16025"/>
                    </a:cubicBezTo>
                    <a:lnTo>
                      <a:pt x="3" y="211590"/>
                    </a:lnTo>
                    <a:cubicBezTo>
                      <a:pt x="-165" y="220397"/>
                      <a:pt x="6837" y="227673"/>
                      <a:pt x="15644" y="227841"/>
                    </a:cubicBezTo>
                    <a:cubicBezTo>
                      <a:pt x="15696" y="227842"/>
                      <a:pt x="15748" y="227842"/>
                      <a:pt x="15800" y="227843"/>
                    </a:cubicBezTo>
                    <a:lnTo>
                      <a:pt x="61369" y="227843"/>
                    </a:lnTo>
                    <a:lnTo>
                      <a:pt x="61369" y="291943"/>
                    </a:lnTo>
                    <a:lnTo>
                      <a:pt x="124329" y="227843"/>
                    </a:lnTo>
                    <a:lnTo>
                      <a:pt x="302655" y="227843"/>
                    </a:lnTo>
                    <a:cubicBezTo>
                      <a:pt x="311446" y="227760"/>
                      <a:pt x="318528" y="220610"/>
                      <a:pt x="318528" y="211818"/>
                    </a:cubicBezTo>
                    <a:lnTo>
                      <a:pt x="318528" y="16025"/>
                    </a:lnTo>
                    <a:cubicBezTo>
                      <a:pt x="318528" y="7234"/>
                      <a:pt x="311446" y="83"/>
                      <a:pt x="302655" y="0"/>
                    </a:cubicBezTo>
                    <a:close/>
                    <a:moveTo>
                      <a:pt x="157898" y="199363"/>
                    </a:moveTo>
                    <a:cubicBezTo>
                      <a:pt x="148586" y="199362"/>
                      <a:pt x="141039" y="191813"/>
                      <a:pt x="141039" y="182501"/>
                    </a:cubicBezTo>
                    <a:cubicBezTo>
                      <a:pt x="141040" y="173189"/>
                      <a:pt x="148589" y="165641"/>
                      <a:pt x="157901" y="165642"/>
                    </a:cubicBezTo>
                    <a:cubicBezTo>
                      <a:pt x="167124" y="165643"/>
                      <a:pt x="174634" y="173053"/>
                      <a:pt x="174759" y="182275"/>
                    </a:cubicBezTo>
                    <a:cubicBezTo>
                      <a:pt x="174926" y="191542"/>
                      <a:pt x="167549" y="199193"/>
                      <a:pt x="158281" y="199360"/>
                    </a:cubicBezTo>
                    <a:cubicBezTo>
                      <a:pt x="158153" y="199363"/>
                      <a:pt x="158026" y="199363"/>
                      <a:pt x="157898" y="199363"/>
                    </a:cubicBezTo>
                    <a:close/>
                    <a:moveTo>
                      <a:pt x="168759" y="129871"/>
                    </a:moveTo>
                    <a:lnTo>
                      <a:pt x="168759" y="153794"/>
                    </a:lnTo>
                    <a:lnTo>
                      <a:pt x="147114" y="153794"/>
                    </a:lnTo>
                    <a:lnTo>
                      <a:pt x="147114" y="109061"/>
                    </a:lnTo>
                    <a:lnTo>
                      <a:pt x="157898" y="109061"/>
                    </a:lnTo>
                    <a:cubicBezTo>
                      <a:pt x="176733" y="109061"/>
                      <a:pt x="188885" y="98048"/>
                      <a:pt x="188885" y="81112"/>
                    </a:cubicBezTo>
                    <a:cubicBezTo>
                      <a:pt x="189182" y="64337"/>
                      <a:pt x="175823" y="50497"/>
                      <a:pt x="159048" y="50200"/>
                    </a:cubicBezTo>
                    <a:cubicBezTo>
                      <a:pt x="158665" y="50193"/>
                      <a:pt x="158282" y="50194"/>
                      <a:pt x="157898" y="50201"/>
                    </a:cubicBezTo>
                    <a:cubicBezTo>
                      <a:pt x="142278" y="48750"/>
                      <a:pt x="128439" y="60236"/>
                      <a:pt x="126988" y="75856"/>
                    </a:cubicBezTo>
                    <a:cubicBezTo>
                      <a:pt x="126825" y="77604"/>
                      <a:pt x="126825" y="79364"/>
                      <a:pt x="126988" y="81112"/>
                    </a:cubicBezTo>
                    <a:lnTo>
                      <a:pt x="126988" y="83011"/>
                    </a:lnTo>
                    <a:lnTo>
                      <a:pt x="105342" y="83011"/>
                    </a:lnTo>
                    <a:lnTo>
                      <a:pt x="105342" y="81112"/>
                    </a:lnTo>
                    <a:cubicBezTo>
                      <a:pt x="103702" y="53687"/>
                      <a:pt x="124604" y="30125"/>
                      <a:pt x="152029" y="28485"/>
                    </a:cubicBezTo>
                    <a:cubicBezTo>
                      <a:pt x="153984" y="28368"/>
                      <a:pt x="155943" y="28366"/>
                      <a:pt x="157898" y="28480"/>
                    </a:cubicBezTo>
                    <a:cubicBezTo>
                      <a:pt x="186628" y="28143"/>
                      <a:pt x="210193" y="51160"/>
                      <a:pt x="210530" y="79890"/>
                    </a:cubicBezTo>
                    <a:cubicBezTo>
                      <a:pt x="210535" y="80297"/>
                      <a:pt x="210535" y="80705"/>
                      <a:pt x="210530" y="81112"/>
                    </a:cubicBezTo>
                    <a:cubicBezTo>
                      <a:pt x="211267" y="105706"/>
                      <a:pt x="193175" y="126826"/>
                      <a:pt x="168759" y="129871"/>
                    </a:cubicBezTo>
                    <a:close/>
                  </a:path>
                </a:pathLst>
              </a:custGeom>
              <a:solidFill>
                <a:srgbClr val="CC1317"/>
              </a:solidFill>
              <a:ln w="7541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DDCE96E-03CF-FEB9-5083-85619470DC68}"/>
                </a:ext>
              </a:extLst>
            </p:cNvPr>
            <p:cNvGrpSpPr/>
            <p:nvPr/>
          </p:nvGrpSpPr>
          <p:grpSpPr>
            <a:xfrm>
              <a:off x="8344662" y="2347518"/>
              <a:ext cx="984601" cy="984601"/>
              <a:chOff x="8226979" y="2148221"/>
              <a:chExt cx="984601" cy="984601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C5799345-5945-E20C-73CA-D8D3B282A4B5}"/>
                  </a:ext>
                </a:extLst>
              </p:cNvPr>
              <p:cNvSpPr/>
              <p:nvPr/>
            </p:nvSpPr>
            <p:spPr>
              <a:xfrm>
                <a:off x="8226979" y="2148221"/>
                <a:ext cx="984601" cy="98460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4444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Graphic 45" descr="Warning with solid fill">
                <a:extLst>
                  <a:ext uri="{FF2B5EF4-FFF2-40B4-BE49-F238E27FC236}">
                    <a16:creationId xmlns:a16="http://schemas.microsoft.com/office/drawing/2014/main" id="{58A62667-FF73-C066-CAA7-F8DDACF580AD}"/>
                  </a:ext>
                </a:extLst>
              </p:cNvPr>
              <p:cNvSpPr/>
              <p:nvPr/>
            </p:nvSpPr>
            <p:spPr>
              <a:xfrm>
                <a:off x="8385462" y="2326369"/>
                <a:ext cx="676332" cy="596182"/>
              </a:xfrm>
              <a:custGeom>
                <a:avLst/>
                <a:gdLst>
                  <a:gd name="connsiteX0" fmla="*/ 824485 w 829513"/>
                  <a:gd name="connsiteY0" fmla="*/ 673502 h 731210"/>
                  <a:gd name="connsiteX1" fmla="*/ 448420 w 829513"/>
                  <a:gd name="connsiteY1" fmla="*/ 19476 h 731210"/>
                  <a:gd name="connsiteX2" fmla="*/ 382056 w 829513"/>
                  <a:gd name="connsiteY2" fmla="*/ 19476 h 731210"/>
                  <a:gd name="connsiteX3" fmla="*/ 5029 w 829513"/>
                  <a:gd name="connsiteY3" fmla="*/ 673502 h 731210"/>
                  <a:gd name="connsiteX4" fmla="*/ 38692 w 829513"/>
                  <a:gd name="connsiteY4" fmla="*/ 731210 h 731210"/>
                  <a:gd name="connsiteX5" fmla="*/ 414757 w 829513"/>
                  <a:gd name="connsiteY5" fmla="*/ 731210 h 731210"/>
                  <a:gd name="connsiteX6" fmla="*/ 790822 w 829513"/>
                  <a:gd name="connsiteY6" fmla="*/ 731210 h 731210"/>
                  <a:gd name="connsiteX7" fmla="*/ 824485 w 829513"/>
                  <a:gd name="connsiteY7" fmla="*/ 673502 h 731210"/>
                  <a:gd name="connsiteX8" fmla="*/ 385903 w 829513"/>
                  <a:gd name="connsiteY8" fmla="*/ 173365 h 731210"/>
                  <a:gd name="connsiteX9" fmla="*/ 443611 w 829513"/>
                  <a:gd name="connsiteY9" fmla="*/ 173365 h 731210"/>
                  <a:gd name="connsiteX10" fmla="*/ 443611 w 829513"/>
                  <a:gd name="connsiteY10" fmla="*/ 509996 h 731210"/>
                  <a:gd name="connsiteX11" fmla="*/ 385903 w 829513"/>
                  <a:gd name="connsiteY11" fmla="*/ 509996 h 731210"/>
                  <a:gd name="connsiteX12" fmla="*/ 385903 w 829513"/>
                  <a:gd name="connsiteY12" fmla="*/ 173365 h 731210"/>
                  <a:gd name="connsiteX13" fmla="*/ 414757 w 829513"/>
                  <a:gd name="connsiteY13" fmla="*/ 644648 h 731210"/>
                  <a:gd name="connsiteX14" fmla="*/ 366667 w 829513"/>
                  <a:gd name="connsiteY14" fmla="*/ 596558 h 731210"/>
                  <a:gd name="connsiteX15" fmla="*/ 414757 w 829513"/>
                  <a:gd name="connsiteY15" fmla="*/ 548468 h 731210"/>
                  <a:gd name="connsiteX16" fmla="*/ 462847 w 829513"/>
                  <a:gd name="connsiteY16" fmla="*/ 596558 h 731210"/>
                  <a:gd name="connsiteX17" fmla="*/ 414757 w 829513"/>
                  <a:gd name="connsiteY17" fmla="*/ 644648 h 73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829513" h="731210">
                    <a:moveTo>
                      <a:pt x="824485" y="673502"/>
                    </a:moveTo>
                    <a:lnTo>
                      <a:pt x="448420" y="19476"/>
                    </a:lnTo>
                    <a:cubicBezTo>
                      <a:pt x="433993" y="-6492"/>
                      <a:pt x="396483" y="-6492"/>
                      <a:pt x="382056" y="19476"/>
                    </a:cubicBezTo>
                    <a:lnTo>
                      <a:pt x="5029" y="673502"/>
                    </a:lnTo>
                    <a:cubicBezTo>
                      <a:pt x="-9398" y="699471"/>
                      <a:pt x="8876" y="731210"/>
                      <a:pt x="38692" y="731210"/>
                    </a:cubicBezTo>
                    <a:lnTo>
                      <a:pt x="414757" y="731210"/>
                    </a:lnTo>
                    <a:lnTo>
                      <a:pt x="790822" y="731210"/>
                    </a:lnTo>
                    <a:cubicBezTo>
                      <a:pt x="820637" y="731210"/>
                      <a:pt x="838912" y="699471"/>
                      <a:pt x="824485" y="673502"/>
                    </a:cubicBezTo>
                    <a:close/>
                    <a:moveTo>
                      <a:pt x="385903" y="173365"/>
                    </a:moveTo>
                    <a:lnTo>
                      <a:pt x="443611" y="173365"/>
                    </a:lnTo>
                    <a:lnTo>
                      <a:pt x="443611" y="509996"/>
                    </a:lnTo>
                    <a:lnTo>
                      <a:pt x="385903" y="509996"/>
                    </a:lnTo>
                    <a:lnTo>
                      <a:pt x="385903" y="173365"/>
                    </a:lnTo>
                    <a:close/>
                    <a:moveTo>
                      <a:pt x="414757" y="644648"/>
                    </a:moveTo>
                    <a:cubicBezTo>
                      <a:pt x="387827" y="644648"/>
                      <a:pt x="366667" y="623488"/>
                      <a:pt x="366667" y="596558"/>
                    </a:cubicBezTo>
                    <a:cubicBezTo>
                      <a:pt x="366667" y="569627"/>
                      <a:pt x="387827" y="548468"/>
                      <a:pt x="414757" y="548468"/>
                    </a:cubicBezTo>
                    <a:cubicBezTo>
                      <a:pt x="441687" y="548468"/>
                      <a:pt x="462847" y="569627"/>
                      <a:pt x="462847" y="596558"/>
                    </a:cubicBezTo>
                    <a:cubicBezTo>
                      <a:pt x="462847" y="623488"/>
                      <a:pt x="441687" y="644648"/>
                      <a:pt x="414757" y="644648"/>
                    </a:cubicBezTo>
                    <a:close/>
                  </a:path>
                </a:pathLst>
              </a:custGeom>
              <a:solidFill>
                <a:srgbClr val="CC131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369AD37B-5C3B-405F-E3DC-9AF97E96FCB6}"/>
                </a:ext>
              </a:extLst>
            </p:cNvPr>
            <p:cNvGrpSpPr/>
            <p:nvPr/>
          </p:nvGrpSpPr>
          <p:grpSpPr>
            <a:xfrm>
              <a:off x="3944970" y="5268673"/>
              <a:ext cx="984601" cy="984601"/>
              <a:chOff x="363234" y="3924074"/>
              <a:chExt cx="984601" cy="984601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5AFCB7BF-B757-95A5-346B-2A2AB635A657}"/>
                  </a:ext>
                </a:extLst>
              </p:cNvPr>
              <p:cNvSpPr/>
              <p:nvPr/>
            </p:nvSpPr>
            <p:spPr>
              <a:xfrm>
                <a:off x="363234" y="3924074"/>
                <a:ext cx="984601" cy="98460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4444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B3DDD163-5480-1107-CE6F-29D22EA16887}"/>
                  </a:ext>
                </a:extLst>
              </p:cNvPr>
              <p:cNvSpPr/>
              <p:nvPr/>
            </p:nvSpPr>
            <p:spPr>
              <a:xfrm>
                <a:off x="689737" y="4509728"/>
                <a:ext cx="90182" cy="47051"/>
              </a:xfrm>
              <a:custGeom>
                <a:avLst/>
                <a:gdLst>
                  <a:gd name="connsiteX0" fmla="*/ 81753 w 110607"/>
                  <a:gd name="connsiteY0" fmla="*/ 0 h 57708"/>
                  <a:gd name="connsiteX1" fmla="*/ 62517 w 110607"/>
                  <a:gd name="connsiteY1" fmla="*/ 0 h 57708"/>
                  <a:gd name="connsiteX2" fmla="*/ 0 w 110607"/>
                  <a:gd name="connsiteY2" fmla="*/ 23083 h 57708"/>
                  <a:gd name="connsiteX3" fmla="*/ 0 w 110607"/>
                  <a:gd name="connsiteY3" fmla="*/ 28854 h 57708"/>
                  <a:gd name="connsiteX4" fmla="*/ 28854 w 110607"/>
                  <a:gd name="connsiteY4" fmla="*/ 57708 h 57708"/>
                  <a:gd name="connsiteX5" fmla="*/ 81753 w 110607"/>
                  <a:gd name="connsiteY5" fmla="*/ 57708 h 57708"/>
                  <a:gd name="connsiteX6" fmla="*/ 110607 w 110607"/>
                  <a:gd name="connsiteY6" fmla="*/ 28854 h 57708"/>
                  <a:gd name="connsiteX7" fmla="*/ 81753 w 110607"/>
                  <a:gd name="connsiteY7" fmla="*/ 0 h 57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10607" h="57708">
                    <a:moveTo>
                      <a:pt x="81753" y="0"/>
                    </a:moveTo>
                    <a:lnTo>
                      <a:pt x="62517" y="0"/>
                    </a:lnTo>
                    <a:cubicBezTo>
                      <a:pt x="43281" y="11542"/>
                      <a:pt x="22121" y="19236"/>
                      <a:pt x="0" y="23083"/>
                    </a:cubicBezTo>
                    <a:lnTo>
                      <a:pt x="0" y="28854"/>
                    </a:lnTo>
                    <a:cubicBezTo>
                      <a:pt x="0" y="45205"/>
                      <a:pt x="12503" y="57708"/>
                      <a:pt x="28854" y="57708"/>
                    </a:cubicBezTo>
                    <a:lnTo>
                      <a:pt x="81753" y="57708"/>
                    </a:lnTo>
                    <a:cubicBezTo>
                      <a:pt x="98104" y="57708"/>
                      <a:pt x="110607" y="45205"/>
                      <a:pt x="110607" y="28854"/>
                    </a:cubicBezTo>
                    <a:cubicBezTo>
                      <a:pt x="110607" y="12503"/>
                      <a:pt x="98104" y="0"/>
                      <a:pt x="81753" y="0"/>
                    </a:cubicBezTo>
                    <a:close/>
                  </a:path>
                </a:pathLst>
              </a:custGeom>
              <a:solidFill>
                <a:srgbClr val="CC131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49294730-EC25-F474-6B93-B3484F7CAA91}"/>
                  </a:ext>
                </a:extLst>
              </p:cNvPr>
              <p:cNvSpPr/>
              <p:nvPr/>
            </p:nvSpPr>
            <p:spPr>
              <a:xfrm>
                <a:off x="593282" y="4133315"/>
                <a:ext cx="572460" cy="501514"/>
              </a:xfrm>
              <a:custGeom>
                <a:avLst/>
                <a:gdLst>
                  <a:gd name="connsiteX0" fmla="*/ 424155 w 702115"/>
                  <a:gd name="connsiteY0" fmla="*/ 260648 h 615101"/>
                  <a:gd name="connsiteX1" fmla="*/ 346249 w 702115"/>
                  <a:gd name="connsiteY1" fmla="*/ 241412 h 615101"/>
                  <a:gd name="connsiteX2" fmla="*/ 272190 w 702115"/>
                  <a:gd name="connsiteY2" fmla="*/ 174086 h 615101"/>
                  <a:gd name="connsiteX3" fmla="*/ 73097 w 702115"/>
                  <a:gd name="connsiteY3" fmla="*/ 168315 h 615101"/>
                  <a:gd name="connsiteX4" fmla="*/ 81753 w 702115"/>
                  <a:gd name="connsiteY4" fmla="*/ 73097 h 615101"/>
                  <a:gd name="connsiteX5" fmla="*/ 125034 w 702115"/>
                  <a:gd name="connsiteY5" fmla="*/ 57708 h 615101"/>
                  <a:gd name="connsiteX6" fmla="*/ 153888 w 702115"/>
                  <a:gd name="connsiteY6" fmla="*/ 28854 h 615101"/>
                  <a:gd name="connsiteX7" fmla="*/ 125034 w 702115"/>
                  <a:gd name="connsiteY7" fmla="*/ 0 h 615101"/>
                  <a:gd name="connsiteX8" fmla="*/ 0 w 702115"/>
                  <a:gd name="connsiteY8" fmla="*/ 125034 h 615101"/>
                  <a:gd name="connsiteX9" fmla="*/ 37510 w 702115"/>
                  <a:gd name="connsiteY9" fmla="*/ 214482 h 615101"/>
                  <a:gd name="connsiteX10" fmla="*/ 42319 w 702115"/>
                  <a:gd name="connsiteY10" fmla="*/ 305853 h 615101"/>
                  <a:gd name="connsiteX11" fmla="*/ 54823 w 702115"/>
                  <a:gd name="connsiteY11" fmla="*/ 329898 h 615101"/>
                  <a:gd name="connsiteX12" fmla="*/ 74059 w 702115"/>
                  <a:gd name="connsiteY12" fmla="*/ 386644 h 615101"/>
                  <a:gd name="connsiteX13" fmla="*/ 75021 w 702115"/>
                  <a:gd name="connsiteY13" fmla="*/ 395301 h 615101"/>
                  <a:gd name="connsiteX14" fmla="*/ 75021 w 702115"/>
                  <a:gd name="connsiteY14" fmla="*/ 402995 h 615101"/>
                  <a:gd name="connsiteX15" fmla="*/ 40396 w 702115"/>
                  <a:gd name="connsiteY15" fmla="*/ 437620 h 615101"/>
                  <a:gd name="connsiteX16" fmla="*/ 31739 w 702115"/>
                  <a:gd name="connsiteY16" fmla="*/ 457818 h 615101"/>
                  <a:gd name="connsiteX17" fmla="*/ 31739 w 702115"/>
                  <a:gd name="connsiteY17" fmla="*/ 548227 h 615101"/>
                  <a:gd name="connsiteX18" fmla="*/ 60594 w 702115"/>
                  <a:gd name="connsiteY18" fmla="*/ 577081 h 615101"/>
                  <a:gd name="connsiteX19" fmla="*/ 113493 w 702115"/>
                  <a:gd name="connsiteY19" fmla="*/ 577081 h 615101"/>
                  <a:gd name="connsiteX20" fmla="*/ 142347 w 702115"/>
                  <a:gd name="connsiteY20" fmla="*/ 548227 h 615101"/>
                  <a:gd name="connsiteX21" fmla="*/ 113493 w 702115"/>
                  <a:gd name="connsiteY21" fmla="*/ 519373 h 615101"/>
                  <a:gd name="connsiteX22" fmla="*/ 89448 w 702115"/>
                  <a:gd name="connsiteY22" fmla="*/ 519373 h 615101"/>
                  <a:gd name="connsiteX23" fmla="*/ 89448 w 702115"/>
                  <a:gd name="connsiteY23" fmla="*/ 468398 h 615101"/>
                  <a:gd name="connsiteX24" fmla="*/ 203902 w 702115"/>
                  <a:gd name="connsiteY24" fmla="*/ 418384 h 615101"/>
                  <a:gd name="connsiteX25" fmla="*/ 227947 w 702115"/>
                  <a:gd name="connsiteY25" fmla="*/ 450123 h 615101"/>
                  <a:gd name="connsiteX26" fmla="*/ 331822 w 702115"/>
                  <a:gd name="connsiteY26" fmla="*/ 511679 h 615101"/>
                  <a:gd name="connsiteX27" fmla="*/ 366447 w 702115"/>
                  <a:gd name="connsiteY27" fmla="*/ 535724 h 615101"/>
                  <a:gd name="connsiteX28" fmla="*/ 373179 w 702115"/>
                  <a:gd name="connsiteY28" fmla="*/ 551113 h 615101"/>
                  <a:gd name="connsiteX29" fmla="*/ 395301 w 702115"/>
                  <a:gd name="connsiteY29" fmla="*/ 576119 h 615101"/>
                  <a:gd name="connsiteX30" fmla="*/ 568425 w 702115"/>
                  <a:gd name="connsiteY30" fmla="*/ 614592 h 615101"/>
                  <a:gd name="connsiteX31" fmla="*/ 603050 w 702115"/>
                  <a:gd name="connsiteY31" fmla="*/ 592470 h 615101"/>
                  <a:gd name="connsiteX32" fmla="*/ 580929 w 702115"/>
                  <a:gd name="connsiteY32" fmla="*/ 558807 h 615101"/>
                  <a:gd name="connsiteX33" fmla="*/ 480901 w 702115"/>
                  <a:gd name="connsiteY33" fmla="*/ 535724 h 615101"/>
                  <a:gd name="connsiteX34" fmla="*/ 489557 w 702115"/>
                  <a:gd name="connsiteY34" fmla="*/ 510717 h 615101"/>
                  <a:gd name="connsiteX35" fmla="*/ 619401 w 702115"/>
                  <a:gd name="connsiteY35" fmla="*/ 528991 h 615101"/>
                  <a:gd name="connsiteX36" fmla="*/ 651140 w 702115"/>
                  <a:gd name="connsiteY36" fmla="*/ 503984 h 615101"/>
                  <a:gd name="connsiteX37" fmla="*/ 627095 w 702115"/>
                  <a:gd name="connsiteY37" fmla="*/ 472245 h 615101"/>
                  <a:gd name="connsiteX38" fmla="*/ 507832 w 702115"/>
                  <a:gd name="connsiteY38" fmla="*/ 455894 h 615101"/>
                  <a:gd name="connsiteX39" fmla="*/ 507832 w 702115"/>
                  <a:gd name="connsiteY39" fmla="*/ 453971 h 615101"/>
                  <a:gd name="connsiteX40" fmla="*/ 507832 w 702115"/>
                  <a:gd name="connsiteY40" fmla="*/ 453009 h 615101"/>
                  <a:gd name="connsiteX41" fmla="*/ 553998 w 702115"/>
                  <a:gd name="connsiteY41" fmla="*/ 399148 h 615101"/>
                  <a:gd name="connsiteX42" fmla="*/ 604974 w 702115"/>
                  <a:gd name="connsiteY42" fmla="*/ 421269 h 615101"/>
                  <a:gd name="connsiteX43" fmla="*/ 701154 w 702115"/>
                  <a:gd name="connsiteY43" fmla="*/ 384721 h 615101"/>
                  <a:gd name="connsiteX44" fmla="*/ 702116 w 702115"/>
                  <a:gd name="connsiteY44" fmla="*/ 381835 h 615101"/>
                  <a:gd name="connsiteX45" fmla="*/ 669414 w 702115"/>
                  <a:gd name="connsiteY45" fmla="*/ 342402 h 615101"/>
                  <a:gd name="connsiteX46" fmla="*/ 613630 w 702115"/>
                  <a:gd name="connsiteY46" fmla="*/ 239489 h 615101"/>
                  <a:gd name="connsiteX47" fmla="*/ 578043 w 702115"/>
                  <a:gd name="connsiteY47" fmla="*/ 227947 h 615101"/>
                  <a:gd name="connsiteX48" fmla="*/ 553036 w 702115"/>
                  <a:gd name="connsiteY48" fmla="*/ 224100 h 615101"/>
                  <a:gd name="connsiteX49" fmla="*/ 548227 w 702115"/>
                  <a:gd name="connsiteY49" fmla="*/ 224100 h 615101"/>
                  <a:gd name="connsiteX50" fmla="*/ 544380 w 702115"/>
                  <a:gd name="connsiteY50" fmla="*/ 224100 h 615101"/>
                  <a:gd name="connsiteX51" fmla="*/ 523220 w 702115"/>
                  <a:gd name="connsiteY51" fmla="*/ 265457 h 615101"/>
                  <a:gd name="connsiteX52" fmla="*/ 520335 w 702115"/>
                  <a:gd name="connsiteY52" fmla="*/ 281808 h 615101"/>
                  <a:gd name="connsiteX53" fmla="*/ 535724 w 702115"/>
                  <a:gd name="connsiteY53" fmla="*/ 302968 h 615101"/>
                  <a:gd name="connsiteX54" fmla="*/ 541495 w 702115"/>
                  <a:gd name="connsiteY54" fmla="*/ 304891 h 615101"/>
                  <a:gd name="connsiteX55" fmla="*/ 561692 w 702115"/>
                  <a:gd name="connsiteY55" fmla="*/ 302006 h 615101"/>
                  <a:gd name="connsiteX56" fmla="*/ 573234 w 702115"/>
                  <a:gd name="connsiteY56" fmla="*/ 289502 h 615101"/>
                  <a:gd name="connsiteX57" fmla="*/ 585738 w 702115"/>
                  <a:gd name="connsiteY57" fmla="*/ 284693 h 615101"/>
                  <a:gd name="connsiteX58" fmla="*/ 590547 w 702115"/>
                  <a:gd name="connsiteY58" fmla="*/ 297197 h 615101"/>
                  <a:gd name="connsiteX59" fmla="*/ 590547 w 702115"/>
                  <a:gd name="connsiteY59" fmla="*/ 297197 h 615101"/>
                  <a:gd name="connsiteX60" fmla="*/ 572272 w 702115"/>
                  <a:gd name="connsiteY60" fmla="*/ 317395 h 615101"/>
                  <a:gd name="connsiteX61" fmla="*/ 548227 w 702115"/>
                  <a:gd name="connsiteY61" fmla="*/ 325089 h 615101"/>
                  <a:gd name="connsiteX62" fmla="*/ 537647 w 702115"/>
                  <a:gd name="connsiteY62" fmla="*/ 324127 h 615101"/>
                  <a:gd name="connsiteX63" fmla="*/ 527068 w 702115"/>
                  <a:gd name="connsiteY63" fmla="*/ 320280 h 615101"/>
                  <a:gd name="connsiteX64" fmla="*/ 502061 w 702115"/>
                  <a:gd name="connsiteY64" fmla="*/ 284693 h 615101"/>
                  <a:gd name="connsiteX65" fmla="*/ 506870 w 702115"/>
                  <a:gd name="connsiteY65" fmla="*/ 256801 h 615101"/>
                  <a:gd name="connsiteX66" fmla="*/ 521297 w 702115"/>
                  <a:gd name="connsiteY66" fmla="*/ 228909 h 615101"/>
                  <a:gd name="connsiteX67" fmla="*/ 514564 w 702115"/>
                  <a:gd name="connsiteY67" fmla="*/ 230833 h 615101"/>
                  <a:gd name="connsiteX68" fmla="*/ 424155 w 702115"/>
                  <a:gd name="connsiteY68" fmla="*/ 260648 h 615101"/>
                  <a:gd name="connsiteX69" fmla="*/ 506870 w 702115"/>
                  <a:gd name="connsiteY69" fmla="*/ 410690 h 615101"/>
                  <a:gd name="connsiteX70" fmla="*/ 428002 w 702115"/>
                  <a:gd name="connsiteY70" fmla="*/ 288541 h 615101"/>
                  <a:gd name="connsiteX71" fmla="*/ 428964 w 702115"/>
                  <a:gd name="connsiteY71" fmla="*/ 288541 h 615101"/>
                  <a:gd name="connsiteX72" fmla="*/ 435696 w 702115"/>
                  <a:gd name="connsiteY72" fmla="*/ 285655 h 615101"/>
                  <a:gd name="connsiteX73" fmla="*/ 456856 w 702115"/>
                  <a:gd name="connsiteY73" fmla="*/ 278923 h 615101"/>
                  <a:gd name="connsiteX74" fmla="*/ 527068 w 702115"/>
                  <a:gd name="connsiteY74" fmla="*/ 387606 h 615101"/>
                  <a:gd name="connsiteX75" fmla="*/ 506870 w 702115"/>
                  <a:gd name="connsiteY75" fmla="*/ 410690 h 615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02115" h="615101">
                    <a:moveTo>
                      <a:pt x="424155" y="260648"/>
                    </a:moveTo>
                    <a:cubicBezTo>
                      <a:pt x="396262" y="269305"/>
                      <a:pt x="366447" y="262572"/>
                      <a:pt x="346249" y="241412"/>
                    </a:cubicBezTo>
                    <a:lnTo>
                      <a:pt x="272190" y="174086"/>
                    </a:lnTo>
                    <a:cubicBezTo>
                      <a:pt x="216405" y="124072"/>
                      <a:pt x="131767" y="121187"/>
                      <a:pt x="73097" y="168315"/>
                    </a:cubicBezTo>
                    <a:cubicBezTo>
                      <a:pt x="49052" y="139461"/>
                      <a:pt x="52899" y="97142"/>
                      <a:pt x="81753" y="73097"/>
                    </a:cubicBezTo>
                    <a:cubicBezTo>
                      <a:pt x="94257" y="62517"/>
                      <a:pt x="109645" y="57708"/>
                      <a:pt x="125034" y="57708"/>
                    </a:cubicBezTo>
                    <a:cubicBezTo>
                      <a:pt x="141385" y="57708"/>
                      <a:pt x="153888" y="45205"/>
                      <a:pt x="153888" y="28854"/>
                    </a:cubicBezTo>
                    <a:cubicBezTo>
                      <a:pt x="153888" y="12503"/>
                      <a:pt x="141385" y="0"/>
                      <a:pt x="125034" y="0"/>
                    </a:cubicBezTo>
                    <a:cubicBezTo>
                      <a:pt x="55785" y="0"/>
                      <a:pt x="0" y="55785"/>
                      <a:pt x="0" y="125034"/>
                    </a:cubicBezTo>
                    <a:cubicBezTo>
                      <a:pt x="0" y="158697"/>
                      <a:pt x="13465" y="191399"/>
                      <a:pt x="37510" y="214482"/>
                    </a:cubicBezTo>
                    <a:cubicBezTo>
                      <a:pt x="25007" y="244298"/>
                      <a:pt x="26930" y="277961"/>
                      <a:pt x="42319" y="305853"/>
                    </a:cubicBezTo>
                    <a:lnTo>
                      <a:pt x="54823" y="329898"/>
                    </a:lnTo>
                    <a:cubicBezTo>
                      <a:pt x="64441" y="347211"/>
                      <a:pt x="71173" y="366447"/>
                      <a:pt x="74059" y="386644"/>
                    </a:cubicBezTo>
                    <a:lnTo>
                      <a:pt x="75021" y="395301"/>
                    </a:lnTo>
                    <a:cubicBezTo>
                      <a:pt x="75021" y="398186"/>
                      <a:pt x="75982" y="400110"/>
                      <a:pt x="75021" y="402995"/>
                    </a:cubicBezTo>
                    <a:lnTo>
                      <a:pt x="40396" y="437620"/>
                    </a:lnTo>
                    <a:cubicBezTo>
                      <a:pt x="34625" y="443391"/>
                      <a:pt x="31739" y="450123"/>
                      <a:pt x="31739" y="457818"/>
                    </a:cubicBezTo>
                    <a:lnTo>
                      <a:pt x="31739" y="548227"/>
                    </a:lnTo>
                    <a:cubicBezTo>
                      <a:pt x="31739" y="564578"/>
                      <a:pt x="44243" y="577081"/>
                      <a:pt x="60594" y="577081"/>
                    </a:cubicBezTo>
                    <a:lnTo>
                      <a:pt x="113493" y="577081"/>
                    </a:lnTo>
                    <a:cubicBezTo>
                      <a:pt x="129843" y="577081"/>
                      <a:pt x="142347" y="564578"/>
                      <a:pt x="142347" y="548227"/>
                    </a:cubicBezTo>
                    <a:cubicBezTo>
                      <a:pt x="142347" y="531877"/>
                      <a:pt x="129843" y="519373"/>
                      <a:pt x="113493" y="519373"/>
                    </a:cubicBezTo>
                    <a:lnTo>
                      <a:pt x="89448" y="519373"/>
                    </a:lnTo>
                    <a:lnTo>
                      <a:pt x="89448" y="468398"/>
                    </a:lnTo>
                    <a:cubicBezTo>
                      <a:pt x="132729" y="468398"/>
                      <a:pt x="174086" y="450123"/>
                      <a:pt x="203902" y="418384"/>
                    </a:cubicBezTo>
                    <a:lnTo>
                      <a:pt x="227947" y="450123"/>
                    </a:lnTo>
                    <a:cubicBezTo>
                      <a:pt x="252954" y="483786"/>
                      <a:pt x="290464" y="506870"/>
                      <a:pt x="331822" y="511679"/>
                    </a:cubicBezTo>
                    <a:cubicBezTo>
                      <a:pt x="347211" y="512641"/>
                      <a:pt x="359714" y="521297"/>
                      <a:pt x="366447" y="535724"/>
                    </a:cubicBezTo>
                    <a:lnTo>
                      <a:pt x="373179" y="551113"/>
                    </a:lnTo>
                    <a:cubicBezTo>
                      <a:pt x="375103" y="563616"/>
                      <a:pt x="383759" y="573234"/>
                      <a:pt x="395301" y="576119"/>
                    </a:cubicBezTo>
                    <a:lnTo>
                      <a:pt x="568425" y="614592"/>
                    </a:lnTo>
                    <a:cubicBezTo>
                      <a:pt x="583814" y="617477"/>
                      <a:pt x="599203" y="607859"/>
                      <a:pt x="603050" y="592470"/>
                    </a:cubicBezTo>
                    <a:cubicBezTo>
                      <a:pt x="605935" y="577081"/>
                      <a:pt x="596317" y="561692"/>
                      <a:pt x="580929" y="558807"/>
                    </a:cubicBezTo>
                    <a:lnTo>
                      <a:pt x="480901" y="535724"/>
                    </a:lnTo>
                    <a:lnTo>
                      <a:pt x="489557" y="510717"/>
                    </a:lnTo>
                    <a:lnTo>
                      <a:pt x="619401" y="528991"/>
                    </a:lnTo>
                    <a:cubicBezTo>
                      <a:pt x="634789" y="530915"/>
                      <a:pt x="649216" y="519373"/>
                      <a:pt x="651140" y="503984"/>
                    </a:cubicBezTo>
                    <a:cubicBezTo>
                      <a:pt x="653064" y="488596"/>
                      <a:pt x="642484" y="474168"/>
                      <a:pt x="627095" y="472245"/>
                    </a:cubicBezTo>
                    <a:lnTo>
                      <a:pt x="507832" y="455894"/>
                    </a:lnTo>
                    <a:lnTo>
                      <a:pt x="507832" y="453971"/>
                    </a:lnTo>
                    <a:lnTo>
                      <a:pt x="507832" y="453009"/>
                    </a:lnTo>
                    <a:lnTo>
                      <a:pt x="553998" y="399148"/>
                    </a:lnTo>
                    <a:lnTo>
                      <a:pt x="604974" y="421269"/>
                    </a:lnTo>
                    <a:cubicBezTo>
                      <a:pt x="641522" y="437620"/>
                      <a:pt x="684803" y="421269"/>
                      <a:pt x="701154" y="384721"/>
                    </a:cubicBezTo>
                    <a:lnTo>
                      <a:pt x="702116" y="381835"/>
                    </a:lnTo>
                    <a:lnTo>
                      <a:pt x="669414" y="342402"/>
                    </a:lnTo>
                    <a:cubicBezTo>
                      <a:pt x="676147" y="299120"/>
                      <a:pt x="654025" y="256801"/>
                      <a:pt x="613630" y="239489"/>
                    </a:cubicBezTo>
                    <a:lnTo>
                      <a:pt x="578043" y="227947"/>
                    </a:lnTo>
                    <a:cubicBezTo>
                      <a:pt x="569387" y="225062"/>
                      <a:pt x="561692" y="224100"/>
                      <a:pt x="553036" y="224100"/>
                    </a:cubicBezTo>
                    <a:lnTo>
                      <a:pt x="548227" y="224100"/>
                    </a:lnTo>
                    <a:cubicBezTo>
                      <a:pt x="547265" y="224100"/>
                      <a:pt x="545342" y="224100"/>
                      <a:pt x="544380" y="224100"/>
                    </a:cubicBezTo>
                    <a:lnTo>
                      <a:pt x="523220" y="265457"/>
                    </a:lnTo>
                    <a:cubicBezTo>
                      <a:pt x="520335" y="270266"/>
                      <a:pt x="519373" y="276037"/>
                      <a:pt x="520335" y="281808"/>
                    </a:cubicBezTo>
                    <a:cubicBezTo>
                      <a:pt x="521297" y="290464"/>
                      <a:pt x="527068" y="299120"/>
                      <a:pt x="535724" y="302968"/>
                    </a:cubicBezTo>
                    <a:cubicBezTo>
                      <a:pt x="537647" y="303929"/>
                      <a:pt x="539571" y="304891"/>
                      <a:pt x="541495" y="304891"/>
                    </a:cubicBezTo>
                    <a:cubicBezTo>
                      <a:pt x="548227" y="306815"/>
                      <a:pt x="555922" y="304891"/>
                      <a:pt x="561692" y="302006"/>
                    </a:cubicBezTo>
                    <a:cubicBezTo>
                      <a:pt x="566501" y="299120"/>
                      <a:pt x="570349" y="294311"/>
                      <a:pt x="573234" y="289502"/>
                    </a:cubicBezTo>
                    <a:cubicBezTo>
                      <a:pt x="575158" y="284693"/>
                      <a:pt x="580929" y="282770"/>
                      <a:pt x="585738" y="284693"/>
                    </a:cubicBezTo>
                    <a:cubicBezTo>
                      <a:pt x="590547" y="286617"/>
                      <a:pt x="592470" y="292388"/>
                      <a:pt x="590547" y="297197"/>
                    </a:cubicBezTo>
                    <a:cubicBezTo>
                      <a:pt x="590547" y="297197"/>
                      <a:pt x="590547" y="297197"/>
                      <a:pt x="590547" y="297197"/>
                    </a:cubicBezTo>
                    <a:cubicBezTo>
                      <a:pt x="586699" y="304891"/>
                      <a:pt x="579967" y="312586"/>
                      <a:pt x="572272" y="317395"/>
                    </a:cubicBezTo>
                    <a:cubicBezTo>
                      <a:pt x="564578" y="322204"/>
                      <a:pt x="556883" y="324127"/>
                      <a:pt x="548227" y="325089"/>
                    </a:cubicBezTo>
                    <a:cubicBezTo>
                      <a:pt x="544380" y="325089"/>
                      <a:pt x="541495" y="325089"/>
                      <a:pt x="537647" y="324127"/>
                    </a:cubicBezTo>
                    <a:cubicBezTo>
                      <a:pt x="533800" y="323166"/>
                      <a:pt x="529953" y="322204"/>
                      <a:pt x="527068" y="320280"/>
                    </a:cubicBezTo>
                    <a:cubicBezTo>
                      <a:pt x="513602" y="312586"/>
                      <a:pt x="504946" y="300082"/>
                      <a:pt x="502061" y="284693"/>
                    </a:cubicBezTo>
                    <a:cubicBezTo>
                      <a:pt x="501099" y="275075"/>
                      <a:pt x="503023" y="265457"/>
                      <a:pt x="506870" y="256801"/>
                    </a:cubicBezTo>
                    <a:lnTo>
                      <a:pt x="521297" y="228909"/>
                    </a:lnTo>
                    <a:cubicBezTo>
                      <a:pt x="519373" y="229871"/>
                      <a:pt x="517450" y="229871"/>
                      <a:pt x="514564" y="230833"/>
                    </a:cubicBezTo>
                    <a:lnTo>
                      <a:pt x="424155" y="260648"/>
                    </a:lnTo>
                    <a:close/>
                    <a:moveTo>
                      <a:pt x="506870" y="410690"/>
                    </a:moveTo>
                    <a:lnTo>
                      <a:pt x="428002" y="288541"/>
                    </a:lnTo>
                    <a:cubicBezTo>
                      <a:pt x="428002" y="288541"/>
                      <a:pt x="428964" y="288541"/>
                      <a:pt x="428964" y="288541"/>
                    </a:cubicBezTo>
                    <a:cubicBezTo>
                      <a:pt x="430887" y="287579"/>
                      <a:pt x="433773" y="286617"/>
                      <a:pt x="435696" y="285655"/>
                    </a:cubicBezTo>
                    <a:lnTo>
                      <a:pt x="456856" y="278923"/>
                    </a:lnTo>
                    <a:lnTo>
                      <a:pt x="527068" y="387606"/>
                    </a:lnTo>
                    <a:lnTo>
                      <a:pt x="506870" y="410690"/>
                    </a:lnTo>
                    <a:close/>
                  </a:path>
                </a:pathLst>
              </a:custGeom>
              <a:solidFill>
                <a:srgbClr val="CC131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7EA41322-861A-092C-9615-CAF0886EE8DD}"/>
                </a:ext>
              </a:extLst>
            </p:cNvPr>
            <p:cNvGrpSpPr/>
            <p:nvPr/>
          </p:nvGrpSpPr>
          <p:grpSpPr>
            <a:xfrm>
              <a:off x="3069810" y="3886274"/>
              <a:ext cx="984601" cy="984601"/>
              <a:chOff x="5844673" y="10101317"/>
              <a:chExt cx="984601" cy="984601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30E22E8B-3DEC-F253-E32B-9687059AFF2B}"/>
                  </a:ext>
                </a:extLst>
              </p:cNvPr>
              <p:cNvSpPr/>
              <p:nvPr/>
            </p:nvSpPr>
            <p:spPr>
              <a:xfrm>
                <a:off x="5844673" y="10101317"/>
                <a:ext cx="984601" cy="98460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4444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" name="Graphic 48" descr="Court with solid fill">
                <a:extLst>
                  <a:ext uri="{FF2B5EF4-FFF2-40B4-BE49-F238E27FC236}">
                    <a16:creationId xmlns:a16="http://schemas.microsoft.com/office/drawing/2014/main" id="{097A5245-82E8-817B-92EE-DDB1150B2C8A}"/>
                  </a:ext>
                </a:extLst>
              </p:cNvPr>
              <p:cNvSpPr/>
              <p:nvPr/>
            </p:nvSpPr>
            <p:spPr>
              <a:xfrm>
                <a:off x="6048509" y="10275689"/>
                <a:ext cx="595986" cy="564618"/>
              </a:xfrm>
              <a:custGeom>
                <a:avLst/>
                <a:gdLst>
                  <a:gd name="connsiteX0" fmla="*/ 663643 w 730969"/>
                  <a:gd name="connsiteY0" fmla="*/ 605935 h 692497"/>
                  <a:gd name="connsiteX1" fmla="*/ 663643 w 730969"/>
                  <a:gd name="connsiteY1" fmla="*/ 586699 h 692497"/>
                  <a:gd name="connsiteX2" fmla="*/ 634789 w 730969"/>
                  <a:gd name="connsiteY2" fmla="*/ 586699 h 692497"/>
                  <a:gd name="connsiteX3" fmla="*/ 634789 w 730969"/>
                  <a:gd name="connsiteY3" fmla="*/ 259687 h 692497"/>
                  <a:gd name="connsiteX4" fmla="*/ 663643 w 730969"/>
                  <a:gd name="connsiteY4" fmla="*/ 259687 h 692497"/>
                  <a:gd name="connsiteX5" fmla="*/ 663643 w 730969"/>
                  <a:gd name="connsiteY5" fmla="*/ 240451 h 692497"/>
                  <a:gd name="connsiteX6" fmla="*/ 692498 w 730969"/>
                  <a:gd name="connsiteY6" fmla="*/ 240451 h 692497"/>
                  <a:gd name="connsiteX7" fmla="*/ 692498 w 730969"/>
                  <a:gd name="connsiteY7" fmla="*/ 182742 h 692497"/>
                  <a:gd name="connsiteX8" fmla="*/ 663643 w 730969"/>
                  <a:gd name="connsiteY8" fmla="*/ 182742 h 692497"/>
                  <a:gd name="connsiteX9" fmla="*/ 365485 w 730969"/>
                  <a:gd name="connsiteY9" fmla="*/ 0 h 692497"/>
                  <a:gd name="connsiteX10" fmla="*/ 67326 w 730969"/>
                  <a:gd name="connsiteY10" fmla="*/ 182742 h 692497"/>
                  <a:gd name="connsiteX11" fmla="*/ 38472 w 730969"/>
                  <a:gd name="connsiteY11" fmla="*/ 182742 h 692497"/>
                  <a:gd name="connsiteX12" fmla="*/ 38472 w 730969"/>
                  <a:gd name="connsiteY12" fmla="*/ 240451 h 692497"/>
                  <a:gd name="connsiteX13" fmla="*/ 67326 w 730969"/>
                  <a:gd name="connsiteY13" fmla="*/ 240451 h 692497"/>
                  <a:gd name="connsiteX14" fmla="*/ 67326 w 730969"/>
                  <a:gd name="connsiteY14" fmla="*/ 259687 h 692497"/>
                  <a:gd name="connsiteX15" fmla="*/ 96180 w 730969"/>
                  <a:gd name="connsiteY15" fmla="*/ 259687 h 692497"/>
                  <a:gd name="connsiteX16" fmla="*/ 96180 w 730969"/>
                  <a:gd name="connsiteY16" fmla="*/ 586699 h 692497"/>
                  <a:gd name="connsiteX17" fmla="*/ 67326 w 730969"/>
                  <a:gd name="connsiteY17" fmla="*/ 586699 h 692497"/>
                  <a:gd name="connsiteX18" fmla="*/ 67326 w 730969"/>
                  <a:gd name="connsiteY18" fmla="*/ 605935 h 692497"/>
                  <a:gd name="connsiteX19" fmla="*/ 0 w 730969"/>
                  <a:gd name="connsiteY19" fmla="*/ 654025 h 692497"/>
                  <a:gd name="connsiteX20" fmla="*/ 0 w 730969"/>
                  <a:gd name="connsiteY20" fmla="*/ 692498 h 692497"/>
                  <a:gd name="connsiteX21" fmla="*/ 730970 w 730969"/>
                  <a:gd name="connsiteY21" fmla="*/ 692498 h 692497"/>
                  <a:gd name="connsiteX22" fmla="*/ 730970 w 730969"/>
                  <a:gd name="connsiteY22" fmla="*/ 654025 h 692497"/>
                  <a:gd name="connsiteX23" fmla="*/ 663643 w 730969"/>
                  <a:gd name="connsiteY23" fmla="*/ 605935 h 692497"/>
                  <a:gd name="connsiteX24" fmla="*/ 250069 w 730969"/>
                  <a:gd name="connsiteY24" fmla="*/ 586699 h 692497"/>
                  <a:gd name="connsiteX25" fmla="*/ 173124 w 730969"/>
                  <a:gd name="connsiteY25" fmla="*/ 586699 h 692497"/>
                  <a:gd name="connsiteX26" fmla="*/ 173124 w 730969"/>
                  <a:gd name="connsiteY26" fmla="*/ 259687 h 692497"/>
                  <a:gd name="connsiteX27" fmla="*/ 250069 w 730969"/>
                  <a:gd name="connsiteY27" fmla="*/ 259687 h 692497"/>
                  <a:gd name="connsiteX28" fmla="*/ 250069 w 730969"/>
                  <a:gd name="connsiteY28" fmla="*/ 586699 h 692497"/>
                  <a:gd name="connsiteX29" fmla="*/ 403957 w 730969"/>
                  <a:gd name="connsiteY29" fmla="*/ 586699 h 692497"/>
                  <a:gd name="connsiteX30" fmla="*/ 327013 w 730969"/>
                  <a:gd name="connsiteY30" fmla="*/ 586699 h 692497"/>
                  <a:gd name="connsiteX31" fmla="*/ 327013 w 730969"/>
                  <a:gd name="connsiteY31" fmla="*/ 259687 h 692497"/>
                  <a:gd name="connsiteX32" fmla="*/ 403957 w 730969"/>
                  <a:gd name="connsiteY32" fmla="*/ 259687 h 692497"/>
                  <a:gd name="connsiteX33" fmla="*/ 403957 w 730969"/>
                  <a:gd name="connsiteY33" fmla="*/ 586699 h 692497"/>
                  <a:gd name="connsiteX34" fmla="*/ 557845 w 730969"/>
                  <a:gd name="connsiteY34" fmla="*/ 586699 h 692497"/>
                  <a:gd name="connsiteX35" fmla="*/ 480901 w 730969"/>
                  <a:gd name="connsiteY35" fmla="*/ 586699 h 692497"/>
                  <a:gd name="connsiteX36" fmla="*/ 480901 w 730969"/>
                  <a:gd name="connsiteY36" fmla="*/ 259687 h 692497"/>
                  <a:gd name="connsiteX37" fmla="*/ 557845 w 730969"/>
                  <a:gd name="connsiteY37" fmla="*/ 259687 h 692497"/>
                  <a:gd name="connsiteX38" fmla="*/ 557845 w 730969"/>
                  <a:gd name="connsiteY38" fmla="*/ 586699 h 692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730969" h="692497">
                    <a:moveTo>
                      <a:pt x="663643" y="605935"/>
                    </a:moveTo>
                    <a:lnTo>
                      <a:pt x="663643" y="586699"/>
                    </a:lnTo>
                    <a:lnTo>
                      <a:pt x="634789" y="586699"/>
                    </a:lnTo>
                    <a:lnTo>
                      <a:pt x="634789" y="259687"/>
                    </a:lnTo>
                    <a:lnTo>
                      <a:pt x="663643" y="259687"/>
                    </a:lnTo>
                    <a:lnTo>
                      <a:pt x="663643" y="240451"/>
                    </a:lnTo>
                    <a:lnTo>
                      <a:pt x="692498" y="240451"/>
                    </a:lnTo>
                    <a:lnTo>
                      <a:pt x="692498" y="182742"/>
                    </a:lnTo>
                    <a:lnTo>
                      <a:pt x="663643" y="182742"/>
                    </a:lnTo>
                    <a:lnTo>
                      <a:pt x="365485" y="0"/>
                    </a:lnTo>
                    <a:lnTo>
                      <a:pt x="67326" y="182742"/>
                    </a:lnTo>
                    <a:lnTo>
                      <a:pt x="38472" y="182742"/>
                    </a:lnTo>
                    <a:lnTo>
                      <a:pt x="38472" y="240451"/>
                    </a:lnTo>
                    <a:lnTo>
                      <a:pt x="67326" y="240451"/>
                    </a:lnTo>
                    <a:lnTo>
                      <a:pt x="67326" y="259687"/>
                    </a:lnTo>
                    <a:lnTo>
                      <a:pt x="96180" y="259687"/>
                    </a:lnTo>
                    <a:lnTo>
                      <a:pt x="96180" y="586699"/>
                    </a:lnTo>
                    <a:lnTo>
                      <a:pt x="67326" y="586699"/>
                    </a:lnTo>
                    <a:lnTo>
                      <a:pt x="67326" y="605935"/>
                    </a:lnTo>
                    <a:lnTo>
                      <a:pt x="0" y="654025"/>
                    </a:lnTo>
                    <a:lnTo>
                      <a:pt x="0" y="692498"/>
                    </a:lnTo>
                    <a:lnTo>
                      <a:pt x="730970" y="692498"/>
                    </a:lnTo>
                    <a:lnTo>
                      <a:pt x="730970" y="654025"/>
                    </a:lnTo>
                    <a:lnTo>
                      <a:pt x="663643" y="605935"/>
                    </a:lnTo>
                    <a:close/>
                    <a:moveTo>
                      <a:pt x="250069" y="586699"/>
                    </a:moveTo>
                    <a:lnTo>
                      <a:pt x="173124" y="586699"/>
                    </a:lnTo>
                    <a:lnTo>
                      <a:pt x="173124" y="259687"/>
                    </a:lnTo>
                    <a:lnTo>
                      <a:pt x="250069" y="259687"/>
                    </a:lnTo>
                    <a:lnTo>
                      <a:pt x="250069" y="586699"/>
                    </a:lnTo>
                    <a:close/>
                    <a:moveTo>
                      <a:pt x="403957" y="586699"/>
                    </a:moveTo>
                    <a:lnTo>
                      <a:pt x="327013" y="586699"/>
                    </a:lnTo>
                    <a:lnTo>
                      <a:pt x="327013" y="259687"/>
                    </a:lnTo>
                    <a:lnTo>
                      <a:pt x="403957" y="259687"/>
                    </a:lnTo>
                    <a:lnTo>
                      <a:pt x="403957" y="586699"/>
                    </a:lnTo>
                    <a:close/>
                    <a:moveTo>
                      <a:pt x="557845" y="586699"/>
                    </a:moveTo>
                    <a:lnTo>
                      <a:pt x="480901" y="586699"/>
                    </a:lnTo>
                    <a:lnTo>
                      <a:pt x="480901" y="259687"/>
                    </a:lnTo>
                    <a:lnTo>
                      <a:pt x="557845" y="259687"/>
                    </a:lnTo>
                    <a:lnTo>
                      <a:pt x="557845" y="586699"/>
                    </a:lnTo>
                    <a:close/>
                  </a:path>
                </a:pathLst>
              </a:custGeom>
              <a:solidFill>
                <a:srgbClr val="CC131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057463F5-1705-8C17-75A2-5C788FB581EF}"/>
                </a:ext>
              </a:extLst>
            </p:cNvPr>
            <p:cNvGrpSpPr/>
            <p:nvPr/>
          </p:nvGrpSpPr>
          <p:grpSpPr>
            <a:xfrm>
              <a:off x="5638903" y="5748963"/>
              <a:ext cx="984601" cy="984601"/>
              <a:chOff x="8914142" y="9150162"/>
              <a:chExt cx="984601" cy="984601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8E93DEFE-6B4B-D06D-3021-5F2F54261F75}"/>
                  </a:ext>
                </a:extLst>
              </p:cNvPr>
              <p:cNvSpPr/>
              <p:nvPr/>
            </p:nvSpPr>
            <p:spPr>
              <a:xfrm>
                <a:off x="8914142" y="9150162"/>
                <a:ext cx="984601" cy="98460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4444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63" name="Graphic 50" descr="Database with solid fill">
                <a:extLst>
                  <a:ext uri="{FF2B5EF4-FFF2-40B4-BE49-F238E27FC236}">
                    <a16:creationId xmlns:a16="http://schemas.microsoft.com/office/drawing/2014/main" id="{48372709-036B-BA4F-21D3-F571BB14EA6C}"/>
                  </a:ext>
                </a:extLst>
              </p:cNvPr>
              <p:cNvGrpSpPr/>
              <p:nvPr/>
            </p:nvGrpSpPr>
            <p:grpSpPr>
              <a:xfrm>
                <a:off x="9194493" y="9335614"/>
                <a:ext cx="439148" cy="595986"/>
                <a:chOff x="11197521" y="8570218"/>
                <a:chExt cx="538609" cy="730969"/>
              </a:xfrm>
              <a:solidFill>
                <a:srgbClr val="CC1317"/>
              </a:solidFill>
            </p:grpSpPr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80418C9D-B967-D0B3-9D31-1B93ADA38E21}"/>
                    </a:ext>
                  </a:extLst>
                </p:cNvPr>
                <p:cNvSpPr/>
                <p:nvPr/>
              </p:nvSpPr>
              <p:spPr>
                <a:xfrm>
                  <a:off x="11197521" y="8570218"/>
                  <a:ext cx="538609" cy="153888"/>
                </a:xfrm>
                <a:custGeom>
                  <a:avLst/>
                  <a:gdLst>
                    <a:gd name="connsiteX0" fmla="*/ 538609 w 538609"/>
                    <a:gd name="connsiteY0" fmla="*/ 76944 h 153888"/>
                    <a:gd name="connsiteX1" fmla="*/ 269305 w 538609"/>
                    <a:gd name="connsiteY1" fmla="*/ 153888 h 153888"/>
                    <a:gd name="connsiteX2" fmla="*/ 0 w 538609"/>
                    <a:gd name="connsiteY2" fmla="*/ 76944 h 153888"/>
                    <a:gd name="connsiteX3" fmla="*/ 269305 w 538609"/>
                    <a:gd name="connsiteY3" fmla="*/ 0 h 153888"/>
                    <a:gd name="connsiteX4" fmla="*/ 538609 w 538609"/>
                    <a:gd name="connsiteY4" fmla="*/ 76944 h 1538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38609" h="153888">
                      <a:moveTo>
                        <a:pt x="538609" y="76944"/>
                      </a:moveTo>
                      <a:cubicBezTo>
                        <a:pt x="538609" y="119439"/>
                        <a:pt x="418037" y="153888"/>
                        <a:pt x="269305" y="153888"/>
                      </a:cubicBezTo>
                      <a:cubicBezTo>
                        <a:pt x="120572" y="153888"/>
                        <a:pt x="0" y="119439"/>
                        <a:pt x="0" y="76944"/>
                      </a:cubicBezTo>
                      <a:cubicBezTo>
                        <a:pt x="0" y="34449"/>
                        <a:pt x="120572" y="0"/>
                        <a:pt x="269305" y="0"/>
                      </a:cubicBezTo>
                      <a:cubicBezTo>
                        <a:pt x="418037" y="0"/>
                        <a:pt x="538609" y="34449"/>
                        <a:pt x="538609" y="76944"/>
                      </a:cubicBezTo>
                      <a:close/>
                    </a:path>
                  </a:pathLst>
                </a:custGeom>
                <a:solidFill>
                  <a:srgbClr val="CC131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4F310925-F322-B826-192A-8BE87AC6157C}"/>
                    </a:ext>
                  </a:extLst>
                </p:cNvPr>
                <p:cNvSpPr/>
                <p:nvPr/>
              </p:nvSpPr>
              <p:spPr>
                <a:xfrm>
                  <a:off x="11197521" y="8685634"/>
                  <a:ext cx="538609" cy="230832"/>
                </a:xfrm>
                <a:custGeom>
                  <a:avLst/>
                  <a:gdLst>
                    <a:gd name="connsiteX0" fmla="*/ 461665 w 538609"/>
                    <a:gd name="connsiteY0" fmla="*/ 153888 h 230832"/>
                    <a:gd name="connsiteX1" fmla="*/ 442429 w 538609"/>
                    <a:gd name="connsiteY1" fmla="*/ 134652 h 230832"/>
                    <a:gd name="connsiteX2" fmla="*/ 461665 w 538609"/>
                    <a:gd name="connsiteY2" fmla="*/ 115416 h 230832"/>
                    <a:gd name="connsiteX3" fmla="*/ 480901 w 538609"/>
                    <a:gd name="connsiteY3" fmla="*/ 134652 h 230832"/>
                    <a:gd name="connsiteX4" fmla="*/ 461665 w 538609"/>
                    <a:gd name="connsiteY4" fmla="*/ 153888 h 230832"/>
                    <a:gd name="connsiteX5" fmla="*/ 269305 w 538609"/>
                    <a:gd name="connsiteY5" fmla="*/ 76944 h 230832"/>
                    <a:gd name="connsiteX6" fmla="*/ 0 w 538609"/>
                    <a:gd name="connsiteY6" fmla="*/ 0 h 230832"/>
                    <a:gd name="connsiteX7" fmla="*/ 0 w 538609"/>
                    <a:gd name="connsiteY7" fmla="*/ 153888 h 230832"/>
                    <a:gd name="connsiteX8" fmla="*/ 269305 w 538609"/>
                    <a:gd name="connsiteY8" fmla="*/ 230833 h 230832"/>
                    <a:gd name="connsiteX9" fmla="*/ 538609 w 538609"/>
                    <a:gd name="connsiteY9" fmla="*/ 153888 h 230832"/>
                    <a:gd name="connsiteX10" fmla="*/ 538609 w 538609"/>
                    <a:gd name="connsiteY10" fmla="*/ 0 h 230832"/>
                    <a:gd name="connsiteX11" fmla="*/ 269305 w 538609"/>
                    <a:gd name="connsiteY11" fmla="*/ 76944 h 230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38609" h="230832">
                      <a:moveTo>
                        <a:pt x="461665" y="153888"/>
                      </a:moveTo>
                      <a:cubicBezTo>
                        <a:pt x="450123" y="153888"/>
                        <a:pt x="442429" y="146194"/>
                        <a:pt x="442429" y="134652"/>
                      </a:cubicBezTo>
                      <a:cubicBezTo>
                        <a:pt x="442429" y="123111"/>
                        <a:pt x="450123" y="115416"/>
                        <a:pt x="461665" y="115416"/>
                      </a:cubicBezTo>
                      <a:cubicBezTo>
                        <a:pt x="473207" y="115416"/>
                        <a:pt x="480901" y="123111"/>
                        <a:pt x="480901" y="134652"/>
                      </a:cubicBezTo>
                      <a:cubicBezTo>
                        <a:pt x="480901" y="146194"/>
                        <a:pt x="473207" y="153888"/>
                        <a:pt x="461665" y="153888"/>
                      </a:cubicBezTo>
                      <a:close/>
                      <a:moveTo>
                        <a:pt x="269305" y="76944"/>
                      </a:moveTo>
                      <a:cubicBezTo>
                        <a:pt x="121187" y="76944"/>
                        <a:pt x="0" y="42319"/>
                        <a:pt x="0" y="0"/>
                      </a:cubicBezTo>
                      <a:lnTo>
                        <a:pt x="0" y="153888"/>
                      </a:lnTo>
                      <a:cubicBezTo>
                        <a:pt x="0" y="196208"/>
                        <a:pt x="121187" y="230833"/>
                        <a:pt x="269305" y="230833"/>
                      </a:cubicBezTo>
                      <a:cubicBezTo>
                        <a:pt x="417422" y="230833"/>
                        <a:pt x="538609" y="196208"/>
                        <a:pt x="538609" y="153888"/>
                      </a:cubicBezTo>
                      <a:lnTo>
                        <a:pt x="538609" y="0"/>
                      </a:lnTo>
                      <a:cubicBezTo>
                        <a:pt x="538609" y="42319"/>
                        <a:pt x="417422" y="76944"/>
                        <a:pt x="269305" y="76944"/>
                      </a:cubicBezTo>
                      <a:close/>
                    </a:path>
                  </a:pathLst>
                </a:custGeom>
                <a:solidFill>
                  <a:srgbClr val="CC131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06DC4B7E-CC4B-B356-47B3-019F76526767}"/>
                    </a:ext>
                  </a:extLst>
                </p:cNvPr>
                <p:cNvSpPr/>
                <p:nvPr/>
              </p:nvSpPr>
              <p:spPr>
                <a:xfrm>
                  <a:off x="11197521" y="8877994"/>
                  <a:ext cx="538609" cy="230832"/>
                </a:xfrm>
                <a:custGeom>
                  <a:avLst/>
                  <a:gdLst>
                    <a:gd name="connsiteX0" fmla="*/ 461665 w 538609"/>
                    <a:gd name="connsiteY0" fmla="*/ 153888 h 230832"/>
                    <a:gd name="connsiteX1" fmla="*/ 442429 w 538609"/>
                    <a:gd name="connsiteY1" fmla="*/ 134652 h 230832"/>
                    <a:gd name="connsiteX2" fmla="*/ 461665 w 538609"/>
                    <a:gd name="connsiteY2" fmla="*/ 115416 h 230832"/>
                    <a:gd name="connsiteX3" fmla="*/ 480901 w 538609"/>
                    <a:gd name="connsiteY3" fmla="*/ 134652 h 230832"/>
                    <a:gd name="connsiteX4" fmla="*/ 461665 w 538609"/>
                    <a:gd name="connsiteY4" fmla="*/ 153888 h 230832"/>
                    <a:gd name="connsiteX5" fmla="*/ 269305 w 538609"/>
                    <a:gd name="connsiteY5" fmla="*/ 76944 h 230832"/>
                    <a:gd name="connsiteX6" fmla="*/ 0 w 538609"/>
                    <a:gd name="connsiteY6" fmla="*/ 0 h 230832"/>
                    <a:gd name="connsiteX7" fmla="*/ 0 w 538609"/>
                    <a:gd name="connsiteY7" fmla="*/ 153888 h 230832"/>
                    <a:gd name="connsiteX8" fmla="*/ 269305 w 538609"/>
                    <a:gd name="connsiteY8" fmla="*/ 230833 h 230832"/>
                    <a:gd name="connsiteX9" fmla="*/ 538609 w 538609"/>
                    <a:gd name="connsiteY9" fmla="*/ 153888 h 230832"/>
                    <a:gd name="connsiteX10" fmla="*/ 538609 w 538609"/>
                    <a:gd name="connsiteY10" fmla="*/ 0 h 230832"/>
                    <a:gd name="connsiteX11" fmla="*/ 269305 w 538609"/>
                    <a:gd name="connsiteY11" fmla="*/ 76944 h 230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38609" h="230832">
                      <a:moveTo>
                        <a:pt x="461665" y="153888"/>
                      </a:moveTo>
                      <a:cubicBezTo>
                        <a:pt x="450123" y="153888"/>
                        <a:pt x="442429" y="146194"/>
                        <a:pt x="442429" y="134652"/>
                      </a:cubicBezTo>
                      <a:cubicBezTo>
                        <a:pt x="442429" y="123111"/>
                        <a:pt x="450123" y="115416"/>
                        <a:pt x="461665" y="115416"/>
                      </a:cubicBezTo>
                      <a:cubicBezTo>
                        <a:pt x="473207" y="115416"/>
                        <a:pt x="480901" y="123111"/>
                        <a:pt x="480901" y="134652"/>
                      </a:cubicBezTo>
                      <a:cubicBezTo>
                        <a:pt x="480901" y="146194"/>
                        <a:pt x="473207" y="153888"/>
                        <a:pt x="461665" y="153888"/>
                      </a:cubicBezTo>
                      <a:close/>
                      <a:moveTo>
                        <a:pt x="269305" y="76944"/>
                      </a:moveTo>
                      <a:cubicBezTo>
                        <a:pt x="121187" y="76944"/>
                        <a:pt x="0" y="42319"/>
                        <a:pt x="0" y="0"/>
                      </a:cubicBezTo>
                      <a:lnTo>
                        <a:pt x="0" y="153888"/>
                      </a:lnTo>
                      <a:cubicBezTo>
                        <a:pt x="0" y="196208"/>
                        <a:pt x="121187" y="230833"/>
                        <a:pt x="269305" y="230833"/>
                      </a:cubicBezTo>
                      <a:cubicBezTo>
                        <a:pt x="417422" y="230833"/>
                        <a:pt x="538609" y="196208"/>
                        <a:pt x="538609" y="153888"/>
                      </a:cubicBezTo>
                      <a:lnTo>
                        <a:pt x="538609" y="0"/>
                      </a:lnTo>
                      <a:cubicBezTo>
                        <a:pt x="538609" y="42319"/>
                        <a:pt x="417422" y="76944"/>
                        <a:pt x="269305" y="76944"/>
                      </a:cubicBezTo>
                      <a:close/>
                    </a:path>
                  </a:pathLst>
                </a:custGeom>
                <a:solidFill>
                  <a:srgbClr val="CC131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206E7530-2E4A-0804-806C-5C35F062CA4E}"/>
                    </a:ext>
                  </a:extLst>
                </p:cNvPr>
                <p:cNvSpPr/>
                <p:nvPr/>
              </p:nvSpPr>
              <p:spPr>
                <a:xfrm>
                  <a:off x="11197521" y="9070355"/>
                  <a:ext cx="538609" cy="230832"/>
                </a:xfrm>
                <a:custGeom>
                  <a:avLst/>
                  <a:gdLst>
                    <a:gd name="connsiteX0" fmla="*/ 461665 w 538609"/>
                    <a:gd name="connsiteY0" fmla="*/ 153888 h 230832"/>
                    <a:gd name="connsiteX1" fmla="*/ 442429 w 538609"/>
                    <a:gd name="connsiteY1" fmla="*/ 134652 h 230832"/>
                    <a:gd name="connsiteX2" fmla="*/ 461665 w 538609"/>
                    <a:gd name="connsiteY2" fmla="*/ 115416 h 230832"/>
                    <a:gd name="connsiteX3" fmla="*/ 480901 w 538609"/>
                    <a:gd name="connsiteY3" fmla="*/ 134652 h 230832"/>
                    <a:gd name="connsiteX4" fmla="*/ 461665 w 538609"/>
                    <a:gd name="connsiteY4" fmla="*/ 153888 h 230832"/>
                    <a:gd name="connsiteX5" fmla="*/ 269305 w 538609"/>
                    <a:gd name="connsiteY5" fmla="*/ 76944 h 230832"/>
                    <a:gd name="connsiteX6" fmla="*/ 0 w 538609"/>
                    <a:gd name="connsiteY6" fmla="*/ 0 h 230832"/>
                    <a:gd name="connsiteX7" fmla="*/ 0 w 538609"/>
                    <a:gd name="connsiteY7" fmla="*/ 153888 h 230832"/>
                    <a:gd name="connsiteX8" fmla="*/ 269305 w 538609"/>
                    <a:gd name="connsiteY8" fmla="*/ 230833 h 230832"/>
                    <a:gd name="connsiteX9" fmla="*/ 538609 w 538609"/>
                    <a:gd name="connsiteY9" fmla="*/ 153888 h 230832"/>
                    <a:gd name="connsiteX10" fmla="*/ 538609 w 538609"/>
                    <a:gd name="connsiteY10" fmla="*/ 0 h 230832"/>
                    <a:gd name="connsiteX11" fmla="*/ 269305 w 538609"/>
                    <a:gd name="connsiteY11" fmla="*/ 76944 h 2308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538609" h="230832">
                      <a:moveTo>
                        <a:pt x="461665" y="153888"/>
                      </a:moveTo>
                      <a:cubicBezTo>
                        <a:pt x="450123" y="153888"/>
                        <a:pt x="442429" y="146194"/>
                        <a:pt x="442429" y="134652"/>
                      </a:cubicBezTo>
                      <a:cubicBezTo>
                        <a:pt x="442429" y="123111"/>
                        <a:pt x="450123" y="115416"/>
                        <a:pt x="461665" y="115416"/>
                      </a:cubicBezTo>
                      <a:cubicBezTo>
                        <a:pt x="473207" y="115416"/>
                        <a:pt x="480901" y="123111"/>
                        <a:pt x="480901" y="134652"/>
                      </a:cubicBezTo>
                      <a:cubicBezTo>
                        <a:pt x="480901" y="146194"/>
                        <a:pt x="473207" y="153888"/>
                        <a:pt x="461665" y="153888"/>
                      </a:cubicBezTo>
                      <a:close/>
                      <a:moveTo>
                        <a:pt x="269305" y="76944"/>
                      </a:moveTo>
                      <a:cubicBezTo>
                        <a:pt x="121187" y="76944"/>
                        <a:pt x="0" y="42319"/>
                        <a:pt x="0" y="0"/>
                      </a:cubicBezTo>
                      <a:lnTo>
                        <a:pt x="0" y="153888"/>
                      </a:lnTo>
                      <a:cubicBezTo>
                        <a:pt x="0" y="196208"/>
                        <a:pt x="121187" y="230833"/>
                        <a:pt x="269305" y="230833"/>
                      </a:cubicBezTo>
                      <a:cubicBezTo>
                        <a:pt x="417422" y="230833"/>
                        <a:pt x="538609" y="196208"/>
                        <a:pt x="538609" y="153888"/>
                      </a:cubicBezTo>
                      <a:lnTo>
                        <a:pt x="538609" y="0"/>
                      </a:lnTo>
                      <a:cubicBezTo>
                        <a:pt x="538609" y="42319"/>
                        <a:pt x="417422" y="76944"/>
                        <a:pt x="269305" y="76944"/>
                      </a:cubicBezTo>
                      <a:close/>
                    </a:path>
                  </a:pathLst>
                </a:custGeom>
                <a:solidFill>
                  <a:srgbClr val="CC1317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EC5FF149-4E61-E771-5586-FD4C0A27ADCA}"/>
                </a:ext>
              </a:extLst>
            </p:cNvPr>
            <p:cNvGrpSpPr/>
            <p:nvPr/>
          </p:nvGrpSpPr>
          <p:grpSpPr>
            <a:xfrm>
              <a:off x="8355984" y="3886274"/>
              <a:ext cx="984601" cy="984601"/>
              <a:chOff x="8914142" y="10886121"/>
              <a:chExt cx="984601" cy="984601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950C33DA-F9E8-7498-A33A-4EBAD8CF48A3}"/>
                  </a:ext>
                </a:extLst>
              </p:cNvPr>
              <p:cNvSpPr/>
              <p:nvPr/>
            </p:nvSpPr>
            <p:spPr>
              <a:xfrm>
                <a:off x="8914142" y="10886121"/>
                <a:ext cx="984601" cy="98460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4444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Graphic 51" descr="No sign with solid fill">
                <a:extLst>
                  <a:ext uri="{FF2B5EF4-FFF2-40B4-BE49-F238E27FC236}">
                    <a16:creationId xmlns:a16="http://schemas.microsoft.com/office/drawing/2014/main" id="{46D68981-7BAF-B4E9-B0DA-DEB6FF23BA2A}"/>
                  </a:ext>
                </a:extLst>
              </p:cNvPr>
              <p:cNvSpPr/>
              <p:nvPr/>
            </p:nvSpPr>
            <p:spPr>
              <a:xfrm>
                <a:off x="9116074" y="11080213"/>
                <a:ext cx="595986" cy="595986"/>
              </a:xfrm>
              <a:custGeom>
                <a:avLst/>
                <a:gdLst>
                  <a:gd name="connsiteX0" fmla="*/ 365485 w 730969"/>
                  <a:gd name="connsiteY0" fmla="*/ 0 h 730969"/>
                  <a:gd name="connsiteX1" fmla="*/ 0 w 730969"/>
                  <a:gd name="connsiteY1" fmla="*/ 365485 h 730969"/>
                  <a:gd name="connsiteX2" fmla="*/ 365485 w 730969"/>
                  <a:gd name="connsiteY2" fmla="*/ 730970 h 730969"/>
                  <a:gd name="connsiteX3" fmla="*/ 730970 w 730969"/>
                  <a:gd name="connsiteY3" fmla="*/ 365485 h 730969"/>
                  <a:gd name="connsiteX4" fmla="*/ 365485 w 730969"/>
                  <a:gd name="connsiteY4" fmla="*/ 0 h 730969"/>
                  <a:gd name="connsiteX5" fmla="*/ 115416 w 730969"/>
                  <a:gd name="connsiteY5" fmla="*/ 365485 h 730969"/>
                  <a:gd name="connsiteX6" fmla="*/ 152927 w 730969"/>
                  <a:gd name="connsiteY6" fmla="*/ 234680 h 730969"/>
                  <a:gd name="connsiteX7" fmla="*/ 497252 w 730969"/>
                  <a:gd name="connsiteY7" fmla="*/ 579005 h 730969"/>
                  <a:gd name="connsiteX8" fmla="*/ 365485 w 730969"/>
                  <a:gd name="connsiteY8" fmla="*/ 615553 h 730969"/>
                  <a:gd name="connsiteX9" fmla="*/ 115416 w 730969"/>
                  <a:gd name="connsiteY9" fmla="*/ 365485 h 730969"/>
                  <a:gd name="connsiteX10" fmla="*/ 578043 w 730969"/>
                  <a:gd name="connsiteY10" fmla="*/ 496290 h 730969"/>
                  <a:gd name="connsiteX11" fmla="*/ 234680 w 730969"/>
                  <a:gd name="connsiteY11" fmla="*/ 152927 h 730969"/>
                  <a:gd name="connsiteX12" fmla="*/ 365485 w 730969"/>
                  <a:gd name="connsiteY12" fmla="*/ 115416 h 730969"/>
                  <a:gd name="connsiteX13" fmla="*/ 615553 w 730969"/>
                  <a:gd name="connsiteY13" fmla="*/ 365485 h 730969"/>
                  <a:gd name="connsiteX14" fmla="*/ 578043 w 730969"/>
                  <a:gd name="connsiteY14" fmla="*/ 496290 h 730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30969" h="730969">
                    <a:moveTo>
                      <a:pt x="365485" y="0"/>
                    </a:moveTo>
                    <a:cubicBezTo>
                      <a:pt x="163506" y="0"/>
                      <a:pt x="0" y="163506"/>
                      <a:pt x="0" y="365485"/>
                    </a:cubicBezTo>
                    <a:cubicBezTo>
                      <a:pt x="0" y="567463"/>
                      <a:pt x="163506" y="730970"/>
                      <a:pt x="365485" y="730970"/>
                    </a:cubicBezTo>
                    <a:cubicBezTo>
                      <a:pt x="567463" y="730970"/>
                      <a:pt x="730970" y="567463"/>
                      <a:pt x="730970" y="365485"/>
                    </a:cubicBezTo>
                    <a:cubicBezTo>
                      <a:pt x="730970" y="163506"/>
                      <a:pt x="567463" y="0"/>
                      <a:pt x="365485" y="0"/>
                    </a:cubicBezTo>
                    <a:close/>
                    <a:moveTo>
                      <a:pt x="115416" y="365485"/>
                    </a:moveTo>
                    <a:cubicBezTo>
                      <a:pt x="115416" y="317395"/>
                      <a:pt x="128881" y="272190"/>
                      <a:pt x="152927" y="234680"/>
                    </a:cubicBezTo>
                    <a:lnTo>
                      <a:pt x="497252" y="579005"/>
                    </a:lnTo>
                    <a:cubicBezTo>
                      <a:pt x="458780" y="602088"/>
                      <a:pt x="413575" y="615553"/>
                      <a:pt x="365485" y="615553"/>
                    </a:cubicBezTo>
                    <a:cubicBezTo>
                      <a:pt x="227947" y="615553"/>
                      <a:pt x="115416" y="503022"/>
                      <a:pt x="115416" y="365485"/>
                    </a:cubicBezTo>
                    <a:close/>
                    <a:moveTo>
                      <a:pt x="578043" y="496290"/>
                    </a:moveTo>
                    <a:lnTo>
                      <a:pt x="234680" y="152927"/>
                    </a:lnTo>
                    <a:cubicBezTo>
                      <a:pt x="272190" y="128881"/>
                      <a:pt x="317395" y="115416"/>
                      <a:pt x="365485" y="115416"/>
                    </a:cubicBezTo>
                    <a:cubicBezTo>
                      <a:pt x="503022" y="115416"/>
                      <a:pt x="615553" y="227947"/>
                      <a:pt x="615553" y="365485"/>
                    </a:cubicBezTo>
                    <a:cubicBezTo>
                      <a:pt x="615553" y="413575"/>
                      <a:pt x="602088" y="458780"/>
                      <a:pt x="578043" y="496290"/>
                    </a:cubicBezTo>
                    <a:close/>
                  </a:path>
                </a:pathLst>
              </a:custGeom>
              <a:solidFill>
                <a:srgbClr val="CC131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EA25D07D-90AD-BC4B-EC2C-E5C7E326D36F}"/>
                </a:ext>
              </a:extLst>
            </p:cNvPr>
            <p:cNvGrpSpPr/>
            <p:nvPr/>
          </p:nvGrpSpPr>
          <p:grpSpPr>
            <a:xfrm>
              <a:off x="7332836" y="5268673"/>
              <a:ext cx="984601" cy="984601"/>
              <a:chOff x="5486196" y="5723860"/>
              <a:chExt cx="984601" cy="984601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0BFE52BC-6E37-9708-A98B-E93B11589C98}"/>
                  </a:ext>
                </a:extLst>
              </p:cNvPr>
              <p:cNvSpPr/>
              <p:nvPr/>
            </p:nvSpPr>
            <p:spPr>
              <a:xfrm>
                <a:off x="5486196" y="5723860"/>
                <a:ext cx="984601" cy="984601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4444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2" name="Graphic 49" descr="Police female with solid fill">
                <a:extLst>
                  <a:ext uri="{FF2B5EF4-FFF2-40B4-BE49-F238E27FC236}">
                    <a16:creationId xmlns:a16="http://schemas.microsoft.com/office/drawing/2014/main" id="{F60A4C1A-74A8-1D91-FBDF-5EF647CA51B5}"/>
                  </a:ext>
                </a:extLst>
              </p:cNvPr>
              <p:cNvSpPr/>
              <p:nvPr/>
            </p:nvSpPr>
            <p:spPr>
              <a:xfrm>
                <a:off x="5750319" y="5869547"/>
                <a:ext cx="486984" cy="661858"/>
              </a:xfrm>
              <a:custGeom>
                <a:avLst/>
                <a:gdLst>
                  <a:gd name="connsiteX0" fmla="*/ 497252 w 597279"/>
                  <a:gd name="connsiteY0" fmla="*/ 73097 h 811760"/>
                  <a:gd name="connsiteX1" fmla="*/ 407804 w 597279"/>
                  <a:gd name="connsiteY1" fmla="*/ 48090 h 811760"/>
                  <a:gd name="connsiteX2" fmla="*/ 310662 w 597279"/>
                  <a:gd name="connsiteY2" fmla="*/ 2885 h 811760"/>
                  <a:gd name="connsiteX3" fmla="*/ 288541 w 597279"/>
                  <a:gd name="connsiteY3" fmla="*/ 2885 h 811760"/>
                  <a:gd name="connsiteX4" fmla="*/ 191399 w 597279"/>
                  <a:gd name="connsiteY4" fmla="*/ 49052 h 811760"/>
                  <a:gd name="connsiteX5" fmla="*/ 100989 w 597279"/>
                  <a:gd name="connsiteY5" fmla="*/ 74059 h 811760"/>
                  <a:gd name="connsiteX6" fmla="*/ 83677 w 597279"/>
                  <a:gd name="connsiteY6" fmla="*/ 101951 h 811760"/>
                  <a:gd name="connsiteX7" fmla="*/ 89448 w 597279"/>
                  <a:gd name="connsiteY7" fmla="*/ 113493 h 811760"/>
                  <a:gd name="connsiteX8" fmla="*/ 127920 w 597279"/>
                  <a:gd name="connsiteY8" fmla="*/ 151965 h 811760"/>
                  <a:gd name="connsiteX9" fmla="*/ 127920 w 597279"/>
                  <a:gd name="connsiteY9" fmla="*/ 164468 h 811760"/>
                  <a:gd name="connsiteX10" fmla="*/ 141385 w 597279"/>
                  <a:gd name="connsiteY10" fmla="*/ 195246 h 811760"/>
                  <a:gd name="connsiteX11" fmla="*/ 146194 w 597279"/>
                  <a:gd name="connsiteY11" fmla="*/ 455894 h 811760"/>
                  <a:gd name="connsiteX12" fmla="*/ 35587 w 597279"/>
                  <a:gd name="connsiteY12" fmla="*/ 517450 h 811760"/>
                  <a:gd name="connsiteX13" fmla="*/ 0 w 597279"/>
                  <a:gd name="connsiteY13" fmla="*/ 589585 h 811760"/>
                  <a:gd name="connsiteX14" fmla="*/ 0 w 597279"/>
                  <a:gd name="connsiteY14" fmla="*/ 758862 h 811760"/>
                  <a:gd name="connsiteX15" fmla="*/ 8656 w 597279"/>
                  <a:gd name="connsiteY15" fmla="*/ 764633 h 811760"/>
                  <a:gd name="connsiteX16" fmla="*/ 288541 w 597279"/>
                  <a:gd name="connsiteY16" fmla="*/ 811761 h 811760"/>
                  <a:gd name="connsiteX17" fmla="*/ 288541 w 597279"/>
                  <a:gd name="connsiteY17" fmla="*/ 526106 h 811760"/>
                  <a:gd name="connsiteX18" fmla="*/ 231794 w 597279"/>
                  <a:gd name="connsiteY18" fmla="*/ 584776 h 811760"/>
                  <a:gd name="connsiteX19" fmla="*/ 150041 w 597279"/>
                  <a:gd name="connsiteY19" fmla="*/ 453971 h 811760"/>
                  <a:gd name="connsiteX20" fmla="*/ 168315 w 597279"/>
                  <a:gd name="connsiteY20" fmla="*/ 447238 h 811760"/>
                  <a:gd name="connsiteX21" fmla="*/ 236603 w 597279"/>
                  <a:gd name="connsiteY21" fmla="*/ 553998 h 811760"/>
                  <a:gd name="connsiteX22" fmla="*/ 290464 w 597279"/>
                  <a:gd name="connsiteY22" fmla="*/ 498213 h 811760"/>
                  <a:gd name="connsiteX23" fmla="*/ 290464 w 597279"/>
                  <a:gd name="connsiteY23" fmla="*/ 496290 h 811760"/>
                  <a:gd name="connsiteX24" fmla="*/ 223138 w 597279"/>
                  <a:gd name="connsiteY24" fmla="*/ 414537 h 811760"/>
                  <a:gd name="connsiteX25" fmla="*/ 376065 w 597279"/>
                  <a:gd name="connsiteY25" fmla="*/ 414537 h 811760"/>
                  <a:gd name="connsiteX26" fmla="*/ 308738 w 597279"/>
                  <a:gd name="connsiteY26" fmla="*/ 496290 h 811760"/>
                  <a:gd name="connsiteX27" fmla="*/ 308738 w 597279"/>
                  <a:gd name="connsiteY27" fmla="*/ 498213 h 811760"/>
                  <a:gd name="connsiteX28" fmla="*/ 362599 w 597279"/>
                  <a:gd name="connsiteY28" fmla="*/ 553998 h 811760"/>
                  <a:gd name="connsiteX29" fmla="*/ 430887 w 597279"/>
                  <a:gd name="connsiteY29" fmla="*/ 446276 h 811760"/>
                  <a:gd name="connsiteX30" fmla="*/ 449162 w 597279"/>
                  <a:gd name="connsiteY30" fmla="*/ 453009 h 811760"/>
                  <a:gd name="connsiteX31" fmla="*/ 365485 w 597279"/>
                  <a:gd name="connsiteY31" fmla="*/ 584776 h 811760"/>
                  <a:gd name="connsiteX32" fmla="*/ 308738 w 597279"/>
                  <a:gd name="connsiteY32" fmla="*/ 526106 h 811760"/>
                  <a:gd name="connsiteX33" fmla="*/ 308738 w 597279"/>
                  <a:gd name="connsiteY33" fmla="*/ 810799 h 811760"/>
                  <a:gd name="connsiteX34" fmla="*/ 589585 w 597279"/>
                  <a:gd name="connsiteY34" fmla="*/ 763671 h 811760"/>
                  <a:gd name="connsiteX35" fmla="*/ 597279 w 597279"/>
                  <a:gd name="connsiteY35" fmla="*/ 757900 h 811760"/>
                  <a:gd name="connsiteX36" fmla="*/ 597279 w 597279"/>
                  <a:gd name="connsiteY36" fmla="*/ 588623 h 811760"/>
                  <a:gd name="connsiteX37" fmla="*/ 561692 w 597279"/>
                  <a:gd name="connsiteY37" fmla="*/ 516488 h 811760"/>
                  <a:gd name="connsiteX38" fmla="*/ 453009 w 597279"/>
                  <a:gd name="connsiteY38" fmla="*/ 454932 h 811760"/>
                  <a:gd name="connsiteX39" fmla="*/ 457818 w 597279"/>
                  <a:gd name="connsiteY39" fmla="*/ 192360 h 811760"/>
                  <a:gd name="connsiteX40" fmla="*/ 470321 w 597279"/>
                  <a:gd name="connsiteY40" fmla="*/ 162545 h 811760"/>
                  <a:gd name="connsiteX41" fmla="*/ 470321 w 597279"/>
                  <a:gd name="connsiteY41" fmla="*/ 151003 h 811760"/>
                  <a:gd name="connsiteX42" fmla="*/ 508793 w 597279"/>
                  <a:gd name="connsiteY42" fmla="*/ 112531 h 811760"/>
                  <a:gd name="connsiteX43" fmla="*/ 508793 w 597279"/>
                  <a:gd name="connsiteY43" fmla="*/ 79830 h 811760"/>
                  <a:gd name="connsiteX44" fmla="*/ 497252 w 597279"/>
                  <a:gd name="connsiteY44" fmla="*/ 73097 h 811760"/>
                  <a:gd name="connsiteX45" fmla="*/ 497252 w 597279"/>
                  <a:gd name="connsiteY45" fmla="*/ 73097 h 811760"/>
                  <a:gd name="connsiteX46" fmla="*/ 333745 w 597279"/>
                  <a:gd name="connsiteY46" fmla="*/ 114454 h 811760"/>
                  <a:gd name="connsiteX47" fmla="*/ 299120 w 597279"/>
                  <a:gd name="connsiteY47" fmla="*/ 153888 h 811760"/>
                  <a:gd name="connsiteX48" fmla="*/ 264496 w 597279"/>
                  <a:gd name="connsiteY48" fmla="*/ 114454 h 811760"/>
                  <a:gd name="connsiteX49" fmla="*/ 268343 w 597279"/>
                  <a:gd name="connsiteY49" fmla="*/ 92333 h 811760"/>
                  <a:gd name="connsiteX50" fmla="*/ 263534 w 597279"/>
                  <a:gd name="connsiteY50" fmla="*/ 81753 h 811760"/>
                  <a:gd name="connsiteX51" fmla="*/ 276037 w 597279"/>
                  <a:gd name="connsiteY51" fmla="*/ 69250 h 811760"/>
                  <a:gd name="connsiteX52" fmla="*/ 288541 w 597279"/>
                  <a:gd name="connsiteY52" fmla="*/ 74059 h 811760"/>
                  <a:gd name="connsiteX53" fmla="*/ 301044 w 597279"/>
                  <a:gd name="connsiteY53" fmla="*/ 69250 h 811760"/>
                  <a:gd name="connsiteX54" fmla="*/ 313547 w 597279"/>
                  <a:gd name="connsiteY54" fmla="*/ 74059 h 811760"/>
                  <a:gd name="connsiteX55" fmla="*/ 325089 w 597279"/>
                  <a:gd name="connsiteY55" fmla="*/ 69250 h 811760"/>
                  <a:gd name="connsiteX56" fmla="*/ 337593 w 597279"/>
                  <a:gd name="connsiteY56" fmla="*/ 81753 h 811760"/>
                  <a:gd name="connsiteX57" fmla="*/ 332784 w 597279"/>
                  <a:gd name="connsiteY57" fmla="*/ 92333 h 811760"/>
                  <a:gd name="connsiteX58" fmla="*/ 333745 w 597279"/>
                  <a:gd name="connsiteY58" fmla="*/ 114454 h 811760"/>
                  <a:gd name="connsiteX59" fmla="*/ 299120 w 597279"/>
                  <a:gd name="connsiteY59" fmla="*/ 396262 h 811760"/>
                  <a:gd name="connsiteX60" fmla="*/ 183704 w 597279"/>
                  <a:gd name="connsiteY60" fmla="*/ 280846 h 811760"/>
                  <a:gd name="connsiteX61" fmla="*/ 183704 w 597279"/>
                  <a:gd name="connsiteY61" fmla="*/ 221214 h 811760"/>
                  <a:gd name="connsiteX62" fmla="*/ 414537 w 597279"/>
                  <a:gd name="connsiteY62" fmla="*/ 220253 h 811760"/>
                  <a:gd name="connsiteX63" fmla="*/ 414537 w 597279"/>
                  <a:gd name="connsiteY63" fmla="*/ 280846 h 811760"/>
                  <a:gd name="connsiteX64" fmla="*/ 299120 w 597279"/>
                  <a:gd name="connsiteY64" fmla="*/ 396262 h 811760"/>
                  <a:gd name="connsiteX65" fmla="*/ 524182 w 597279"/>
                  <a:gd name="connsiteY65" fmla="*/ 629980 h 811760"/>
                  <a:gd name="connsiteX66" fmla="*/ 484748 w 597279"/>
                  <a:gd name="connsiteY66" fmla="*/ 675185 h 811760"/>
                  <a:gd name="connsiteX67" fmla="*/ 445314 w 597279"/>
                  <a:gd name="connsiteY67" fmla="*/ 629980 h 811760"/>
                  <a:gd name="connsiteX68" fmla="*/ 449162 w 597279"/>
                  <a:gd name="connsiteY68" fmla="*/ 604974 h 811760"/>
                  <a:gd name="connsiteX69" fmla="*/ 443391 w 597279"/>
                  <a:gd name="connsiteY69" fmla="*/ 592470 h 811760"/>
                  <a:gd name="connsiteX70" fmla="*/ 456856 w 597279"/>
                  <a:gd name="connsiteY70" fmla="*/ 579005 h 811760"/>
                  <a:gd name="connsiteX71" fmla="*/ 470321 w 597279"/>
                  <a:gd name="connsiteY71" fmla="*/ 584776 h 811760"/>
                  <a:gd name="connsiteX72" fmla="*/ 483786 w 597279"/>
                  <a:gd name="connsiteY72" fmla="*/ 579967 h 811760"/>
                  <a:gd name="connsiteX73" fmla="*/ 497252 w 597279"/>
                  <a:gd name="connsiteY73" fmla="*/ 584776 h 811760"/>
                  <a:gd name="connsiteX74" fmla="*/ 510717 w 597279"/>
                  <a:gd name="connsiteY74" fmla="*/ 579005 h 811760"/>
                  <a:gd name="connsiteX75" fmla="*/ 524182 w 597279"/>
                  <a:gd name="connsiteY75" fmla="*/ 592470 h 811760"/>
                  <a:gd name="connsiteX76" fmla="*/ 518411 w 597279"/>
                  <a:gd name="connsiteY76" fmla="*/ 604974 h 811760"/>
                  <a:gd name="connsiteX77" fmla="*/ 524182 w 597279"/>
                  <a:gd name="connsiteY77" fmla="*/ 629980 h 811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597279" h="811760">
                    <a:moveTo>
                      <a:pt x="497252" y="73097"/>
                    </a:moveTo>
                    <a:cubicBezTo>
                      <a:pt x="466474" y="66364"/>
                      <a:pt x="436658" y="58670"/>
                      <a:pt x="407804" y="48090"/>
                    </a:cubicBezTo>
                    <a:cubicBezTo>
                      <a:pt x="385683" y="40396"/>
                      <a:pt x="332784" y="14427"/>
                      <a:pt x="310662" y="2885"/>
                    </a:cubicBezTo>
                    <a:cubicBezTo>
                      <a:pt x="303929" y="-962"/>
                      <a:pt x="295273" y="-962"/>
                      <a:pt x="288541" y="2885"/>
                    </a:cubicBezTo>
                    <a:cubicBezTo>
                      <a:pt x="266419" y="14427"/>
                      <a:pt x="212558" y="40396"/>
                      <a:pt x="191399" y="49052"/>
                    </a:cubicBezTo>
                    <a:cubicBezTo>
                      <a:pt x="161583" y="59632"/>
                      <a:pt x="131767" y="67326"/>
                      <a:pt x="100989" y="74059"/>
                    </a:cubicBezTo>
                    <a:cubicBezTo>
                      <a:pt x="88486" y="76944"/>
                      <a:pt x="80791" y="89448"/>
                      <a:pt x="83677" y="101951"/>
                    </a:cubicBezTo>
                    <a:cubicBezTo>
                      <a:pt x="84639" y="105798"/>
                      <a:pt x="86562" y="110607"/>
                      <a:pt x="89448" y="113493"/>
                    </a:cubicBezTo>
                    <a:lnTo>
                      <a:pt x="127920" y="151965"/>
                    </a:lnTo>
                    <a:lnTo>
                      <a:pt x="127920" y="164468"/>
                    </a:lnTo>
                    <a:cubicBezTo>
                      <a:pt x="127920" y="176010"/>
                      <a:pt x="132729" y="187551"/>
                      <a:pt x="141385" y="195246"/>
                    </a:cubicBezTo>
                    <a:cubicBezTo>
                      <a:pt x="83677" y="302968"/>
                      <a:pt x="142347" y="444353"/>
                      <a:pt x="146194" y="455894"/>
                    </a:cubicBezTo>
                    <a:cubicBezTo>
                      <a:pt x="106760" y="470321"/>
                      <a:pt x="69250" y="491481"/>
                      <a:pt x="35587" y="517450"/>
                    </a:cubicBezTo>
                    <a:cubicBezTo>
                      <a:pt x="13465" y="535724"/>
                      <a:pt x="962" y="561692"/>
                      <a:pt x="0" y="589585"/>
                    </a:cubicBezTo>
                    <a:lnTo>
                      <a:pt x="0" y="758862"/>
                    </a:lnTo>
                    <a:lnTo>
                      <a:pt x="8656" y="764633"/>
                    </a:lnTo>
                    <a:cubicBezTo>
                      <a:pt x="53861" y="795410"/>
                      <a:pt x="170239" y="810799"/>
                      <a:pt x="288541" y="811761"/>
                    </a:cubicBezTo>
                    <a:lnTo>
                      <a:pt x="288541" y="526106"/>
                    </a:lnTo>
                    <a:lnTo>
                      <a:pt x="231794" y="584776"/>
                    </a:lnTo>
                    <a:lnTo>
                      <a:pt x="150041" y="453971"/>
                    </a:lnTo>
                    <a:lnTo>
                      <a:pt x="168315" y="447238"/>
                    </a:lnTo>
                    <a:lnTo>
                      <a:pt x="236603" y="553998"/>
                    </a:lnTo>
                    <a:lnTo>
                      <a:pt x="290464" y="498213"/>
                    </a:lnTo>
                    <a:lnTo>
                      <a:pt x="290464" y="496290"/>
                    </a:lnTo>
                    <a:lnTo>
                      <a:pt x="223138" y="414537"/>
                    </a:lnTo>
                    <a:cubicBezTo>
                      <a:pt x="270266" y="441467"/>
                      <a:pt x="328936" y="442429"/>
                      <a:pt x="376065" y="414537"/>
                    </a:cubicBezTo>
                    <a:lnTo>
                      <a:pt x="308738" y="496290"/>
                    </a:lnTo>
                    <a:lnTo>
                      <a:pt x="308738" y="498213"/>
                    </a:lnTo>
                    <a:lnTo>
                      <a:pt x="362599" y="553998"/>
                    </a:lnTo>
                    <a:lnTo>
                      <a:pt x="430887" y="446276"/>
                    </a:lnTo>
                    <a:lnTo>
                      <a:pt x="449162" y="453009"/>
                    </a:lnTo>
                    <a:lnTo>
                      <a:pt x="365485" y="584776"/>
                    </a:lnTo>
                    <a:lnTo>
                      <a:pt x="308738" y="526106"/>
                    </a:lnTo>
                    <a:lnTo>
                      <a:pt x="308738" y="810799"/>
                    </a:lnTo>
                    <a:cubicBezTo>
                      <a:pt x="429926" y="809837"/>
                      <a:pt x="548227" y="794449"/>
                      <a:pt x="589585" y="763671"/>
                    </a:cubicBezTo>
                    <a:lnTo>
                      <a:pt x="597279" y="757900"/>
                    </a:lnTo>
                    <a:lnTo>
                      <a:pt x="597279" y="588623"/>
                    </a:lnTo>
                    <a:cubicBezTo>
                      <a:pt x="596317" y="560731"/>
                      <a:pt x="582852" y="534762"/>
                      <a:pt x="561692" y="516488"/>
                    </a:cubicBezTo>
                    <a:cubicBezTo>
                      <a:pt x="528991" y="490519"/>
                      <a:pt x="492443" y="469359"/>
                      <a:pt x="453009" y="454932"/>
                    </a:cubicBezTo>
                    <a:cubicBezTo>
                      <a:pt x="453009" y="454932"/>
                      <a:pt x="519373" y="304891"/>
                      <a:pt x="457818" y="192360"/>
                    </a:cubicBezTo>
                    <a:cubicBezTo>
                      <a:pt x="465512" y="184666"/>
                      <a:pt x="470321" y="174086"/>
                      <a:pt x="470321" y="162545"/>
                    </a:cubicBezTo>
                    <a:lnTo>
                      <a:pt x="470321" y="151003"/>
                    </a:lnTo>
                    <a:lnTo>
                      <a:pt x="508793" y="112531"/>
                    </a:lnTo>
                    <a:cubicBezTo>
                      <a:pt x="517450" y="103875"/>
                      <a:pt x="517450" y="88486"/>
                      <a:pt x="508793" y="79830"/>
                    </a:cubicBezTo>
                    <a:cubicBezTo>
                      <a:pt x="504946" y="76944"/>
                      <a:pt x="501099" y="74059"/>
                      <a:pt x="497252" y="73097"/>
                    </a:cubicBezTo>
                    <a:lnTo>
                      <a:pt x="497252" y="73097"/>
                    </a:lnTo>
                    <a:close/>
                    <a:moveTo>
                      <a:pt x="333745" y="114454"/>
                    </a:moveTo>
                    <a:cubicBezTo>
                      <a:pt x="333745" y="144270"/>
                      <a:pt x="299120" y="153888"/>
                      <a:pt x="299120" y="153888"/>
                    </a:cubicBezTo>
                    <a:cubicBezTo>
                      <a:pt x="299120" y="153888"/>
                      <a:pt x="264496" y="144270"/>
                      <a:pt x="264496" y="114454"/>
                    </a:cubicBezTo>
                    <a:cubicBezTo>
                      <a:pt x="264496" y="101951"/>
                      <a:pt x="268343" y="101951"/>
                      <a:pt x="268343" y="92333"/>
                    </a:cubicBezTo>
                    <a:cubicBezTo>
                      <a:pt x="267381" y="88486"/>
                      <a:pt x="266419" y="84639"/>
                      <a:pt x="263534" y="81753"/>
                    </a:cubicBezTo>
                    <a:lnTo>
                      <a:pt x="276037" y="69250"/>
                    </a:lnTo>
                    <a:cubicBezTo>
                      <a:pt x="278923" y="72135"/>
                      <a:pt x="283732" y="74059"/>
                      <a:pt x="288541" y="74059"/>
                    </a:cubicBezTo>
                    <a:cubicBezTo>
                      <a:pt x="293350" y="74059"/>
                      <a:pt x="297197" y="72135"/>
                      <a:pt x="301044" y="69250"/>
                    </a:cubicBezTo>
                    <a:cubicBezTo>
                      <a:pt x="304891" y="72135"/>
                      <a:pt x="308738" y="74059"/>
                      <a:pt x="313547" y="74059"/>
                    </a:cubicBezTo>
                    <a:cubicBezTo>
                      <a:pt x="318357" y="74059"/>
                      <a:pt x="322204" y="72135"/>
                      <a:pt x="325089" y="69250"/>
                    </a:cubicBezTo>
                    <a:lnTo>
                      <a:pt x="337593" y="81753"/>
                    </a:lnTo>
                    <a:cubicBezTo>
                      <a:pt x="334707" y="84639"/>
                      <a:pt x="333745" y="88486"/>
                      <a:pt x="332784" y="92333"/>
                    </a:cubicBezTo>
                    <a:cubicBezTo>
                      <a:pt x="330860" y="101951"/>
                      <a:pt x="333745" y="101951"/>
                      <a:pt x="333745" y="114454"/>
                    </a:cubicBezTo>
                    <a:close/>
                    <a:moveTo>
                      <a:pt x="299120" y="396262"/>
                    </a:moveTo>
                    <a:cubicBezTo>
                      <a:pt x="235642" y="396262"/>
                      <a:pt x="183704" y="344325"/>
                      <a:pt x="183704" y="280846"/>
                    </a:cubicBezTo>
                    <a:lnTo>
                      <a:pt x="183704" y="221214"/>
                    </a:lnTo>
                    <a:cubicBezTo>
                      <a:pt x="255839" y="259687"/>
                      <a:pt x="342402" y="258725"/>
                      <a:pt x="414537" y="220253"/>
                    </a:cubicBezTo>
                    <a:lnTo>
                      <a:pt x="414537" y="280846"/>
                    </a:lnTo>
                    <a:cubicBezTo>
                      <a:pt x="414537" y="344325"/>
                      <a:pt x="362599" y="396262"/>
                      <a:pt x="299120" y="396262"/>
                    </a:cubicBezTo>
                    <a:close/>
                    <a:moveTo>
                      <a:pt x="524182" y="629980"/>
                    </a:moveTo>
                    <a:cubicBezTo>
                      <a:pt x="524182" y="663643"/>
                      <a:pt x="484748" y="675185"/>
                      <a:pt x="484748" y="675185"/>
                    </a:cubicBezTo>
                    <a:cubicBezTo>
                      <a:pt x="484748" y="675185"/>
                      <a:pt x="445314" y="663643"/>
                      <a:pt x="445314" y="629980"/>
                    </a:cubicBezTo>
                    <a:cubicBezTo>
                      <a:pt x="445314" y="616515"/>
                      <a:pt x="449162" y="616515"/>
                      <a:pt x="449162" y="604974"/>
                    </a:cubicBezTo>
                    <a:cubicBezTo>
                      <a:pt x="448200" y="600165"/>
                      <a:pt x="446276" y="596317"/>
                      <a:pt x="443391" y="592470"/>
                    </a:cubicBezTo>
                    <a:lnTo>
                      <a:pt x="456856" y="579005"/>
                    </a:lnTo>
                    <a:cubicBezTo>
                      <a:pt x="460703" y="582852"/>
                      <a:pt x="465512" y="584776"/>
                      <a:pt x="470321" y="584776"/>
                    </a:cubicBezTo>
                    <a:cubicBezTo>
                      <a:pt x="475130" y="584776"/>
                      <a:pt x="479939" y="582852"/>
                      <a:pt x="483786" y="579967"/>
                    </a:cubicBezTo>
                    <a:cubicBezTo>
                      <a:pt x="487634" y="582852"/>
                      <a:pt x="492443" y="584776"/>
                      <a:pt x="497252" y="584776"/>
                    </a:cubicBezTo>
                    <a:cubicBezTo>
                      <a:pt x="502061" y="584776"/>
                      <a:pt x="506870" y="582852"/>
                      <a:pt x="510717" y="579005"/>
                    </a:cubicBezTo>
                    <a:lnTo>
                      <a:pt x="524182" y="592470"/>
                    </a:lnTo>
                    <a:cubicBezTo>
                      <a:pt x="521297" y="596317"/>
                      <a:pt x="519373" y="600165"/>
                      <a:pt x="518411" y="604974"/>
                    </a:cubicBezTo>
                    <a:cubicBezTo>
                      <a:pt x="520335" y="615553"/>
                      <a:pt x="524182" y="615553"/>
                      <a:pt x="524182" y="629980"/>
                    </a:cubicBezTo>
                    <a:close/>
                  </a:path>
                </a:pathLst>
              </a:custGeom>
              <a:solidFill>
                <a:srgbClr val="CC1317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40F100D-FAF2-3D74-F80B-6B0E654C4F2F}"/>
                </a:ext>
              </a:extLst>
            </p:cNvPr>
            <p:cNvSpPr txBox="1"/>
            <p:nvPr/>
          </p:nvSpPr>
          <p:spPr>
            <a:xfrm>
              <a:off x="14649863" y="2031417"/>
              <a:ext cx="161044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CONSUMERS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EMPOWERING</a:t>
              </a:r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A8F3413D-9807-57D4-6BF6-849859034F49}"/>
                </a:ext>
              </a:extLst>
            </p:cNvPr>
            <p:cNvGrpSpPr/>
            <p:nvPr/>
          </p:nvGrpSpPr>
          <p:grpSpPr>
            <a:xfrm>
              <a:off x="3060723" y="2352839"/>
              <a:ext cx="986400" cy="986400"/>
              <a:chOff x="7064731" y="1309714"/>
              <a:chExt cx="1207600" cy="1207600"/>
            </a:xfrm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C5ED4AD9-1326-852F-DCA6-1D921C0E0590}"/>
                  </a:ext>
                </a:extLst>
              </p:cNvPr>
              <p:cNvSpPr/>
              <p:nvPr/>
            </p:nvSpPr>
            <p:spPr>
              <a:xfrm>
                <a:off x="7064731" y="1309714"/>
                <a:ext cx="1207600" cy="1207600"/>
              </a:xfrm>
              <a:prstGeom prst="ellipse">
                <a:avLst/>
              </a:prstGeom>
              <a:solidFill>
                <a:schemeClr val="bg1"/>
              </a:solidFill>
              <a:ln w="762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4444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81" name="Graphic 80" descr="Shield Cross with solid fill">
                <a:extLst>
                  <a:ext uri="{FF2B5EF4-FFF2-40B4-BE49-F238E27FC236}">
                    <a16:creationId xmlns:a16="http://schemas.microsoft.com/office/drawing/2014/main" id="{4993879E-9A44-66CD-A61D-59DFD64326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7206865" y="1466859"/>
                <a:ext cx="923330" cy="923330"/>
              </a:xfrm>
              <a:prstGeom prst="rect">
                <a:avLst/>
              </a:prstGeom>
            </p:spPr>
          </p:pic>
        </p:grp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DF0427D8-4E39-C88B-74F2-16FFCE7DBCD8}"/>
                </a:ext>
              </a:extLst>
            </p:cNvPr>
            <p:cNvSpPr txBox="1"/>
            <p:nvPr/>
          </p:nvSpPr>
          <p:spPr>
            <a:xfrm>
              <a:off x="14390729" y="3201836"/>
              <a:ext cx="19334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CREATING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 SAFER INTERNET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11F7EC9-63A3-FF92-EF5E-70E2B7480987}"/>
                </a:ext>
              </a:extLst>
            </p:cNvPr>
            <p:cNvSpPr txBox="1"/>
            <p:nvPr/>
          </p:nvSpPr>
          <p:spPr>
            <a:xfrm>
              <a:off x="13954959" y="4426560"/>
              <a:ext cx="303095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IMPROVING (INTERNATIONAL)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COOPERATION</a:t>
              </a:r>
            </a:p>
          </p:txBody>
        </p:sp>
      </p:grpSp>
      <p:pic>
        <p:nvPicPr>
          <p:cNvPr id="31" name="Picture 30" descr="A picture containing text, logo, graphics, font&#10;&#10;Description automatically generated">
            <a:extLst>
              <a:ext uri="{FF2B5EF4-FFF2-40B4-BE49-F238E27FC236}">
                <a16:creationId xmlns:a16="http://schemas.microsoft.com/office/drawing/2014/main" id="{7282B958-3A49-1DA3-EF08-B958EFCDCE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814" y="2536464"/>
            <a:ext cx="3665100" cy="206162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B706F244-31CB-F0E1-CB3D-DBF613E2DC77}"/>
              </a:ext>
            </a:extLst>
          </p:cNvPr>
          <p:cNvSpPr txBox="1"/>
          <p:nvPr/>
        </p:nvSpPr>
        <p:spPr>
          <a:xfrm>
            <a:off x="5513892" y="4344365"/>
            <a:ext cx="1508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www.gasa.org</a:t>
            </a:r>
          </a:p>
        </p:txBody>
      </p:sp>
    </p:spTree>
    <p:extLst>
      <p:ext uri="{BB962C8B-B14F-4D97-AF65-F5344CB8AC3E}">
        <p14:creationId xmlns:p14="http://schemas.microsoft.com/office/powerpoint/2010/main" val="203965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51154-BDDD-57BE-256D-93C1FB62A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517927"/>
          </a:xfrm>
        </p:spPr>
        <p:txBody>
          <a:bodyPr/>
          <a:lstStyle/>
          <a:p>
            <a:pPr algn="ctr"/>
            <a:r>
              <a:rPr lang="en-US" dirty="0"/>
              <a:t>Ten Recommendations to Turn the Tide on Scams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7DD51A-7F3A-905C-C9E3-95B86E80BA86}"/>
              </a:ext>
            </a:extLst>
          </p:cNvPr>
          <p:cNvSpPr txBox="1"/>
          <p:nvPr/>
        </p:nvSpPr>
        <p:spPr>
          <a:xfrm>
            <a:off x="0" y="647339"/>
            <a:ext cx="3556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EMPOWERING CONSUMERS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BFEBF09-680B-CCA3-2E76-CEE8DCD317A0}"/>
              </a:ext>
            </a:extLst>
          </p:cNvPr>
          <p:cNvSpPr/>
          <p:nvPr/>
        </p:nvSpPr>
        <p:spPr>
          <a:xfrm>
            <a:off x="307052" y="1309714"/>
            <a:ext cx="1207600" cy="12076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2400" b="1" dirty="0">
              <a:solidFill>
                <a:srgbClr val="44444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C40757-2506-036E-3736-7B73113D60F2}"/>
              </a:ext>
            </a:extLst>
          </p:cNvPr>
          <p:cNvSpPr txBox="1"/>
          <p:nvPr/>
        </p:nvSpPr>
        <p:spPr>
          <a:xfrm>
            <a:off x="1590810" y="1432271"/>
            <a:ext cx="19151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Raising Awareness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Continuously &amp;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Unified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0D879FF-F80F-4A5B-13A2-8DD3EBE9BA05}"/>
              </a:ext>
            </a:extLst>
          </p:cNvPr>
          <p:cNvSpPr/>
          <p:nvPr/>
        </p:nvSpPr>
        <p:spPr>
          <a:xfrm>
            <a:off x="307052" y="3322708"/>
            <a:ext cx="1207600" cy="12076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2400" b="1" dirty="0">
              <a:solidFill>
                <a:srgbClr val="444444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E3658E-30E9-F4C7-D2AA-D0AD325C22E4}"/>
              </a:ext>
            </a:extLst>
          </p:cNvPr>
          <p:cNvSpPr txBox="1"/>
          <p:nvPr/>
        </p:nvSpPr>
        <p:spPr>
          <a:xfrm>
            <a:off x="1590810" y="3601094"/>
            <a:ext cx="17756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National, Easy,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Online Reporting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A7E094E-C220-77B9-01FC-FE4BEAED1552}"/>
              </a:ext>
            </a:extLst>
          </p:cNvPr>
          <p:cNvSpPr/>
          <p:nvPr/>
        </p:nvSpPr>
        <p:spPr>
          <a:xfrm>
            <a:off x="307052" y="5324353"/>
            <a:ext cx="1207600" cy="12076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2400" b="1" dirty="0">
              <a:solidFill>
                <a:srgbClr val="444444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59A358-9122-8267-F431-34612DF375FB}"/>
              </a:ext>
            </a:extLst>
          </p:cNvPr>
          <p:cNvSpPr txBox="1"/>
          <p:nvPr/>
        </p:nvSpPr>
        <p:spPr>
          <a:xfrm>
            <a:off x="1590810" y="5481569"/>
            <a:ext cx="15840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Cross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Organizational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Victim Support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B72E1C-5025-64A7-87B3-2C1BE9DCCA8D}"/>
              </a:ext>
            </a:extLst>
          </p:cNvPr>
          <p:cNvSpPr txBox="1"/>
          <p:nvPr/>
        </p:nvSpPr>
        <p:spPr>
          <a:xfrm>
            <a:off x="5020545" y="3604642"/>
            <a:ext cx="14687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Making Fraud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Traceable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834597-B696-8081-CD76-D76335C60D20}"/>
              </a:ext>
            </a:extLst>
          </p:cNvPr>
          <p:cNvSpPr txBox="1"/>
          <p:nvPr/>
        </p:nvSpPr>
        <p:spPr>
          <a:xfrm>
            <a:off x="5033607" y="1444971"/>
            <a:ext cx="152099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Infrastructural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Consumer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Protection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2D2F4A-651E-3EA2-30E3-1C807A298832}"/>
              </a:ext>
            </a:extLst>
          </p:cNvPr>
          <p:cNvSpPr txBox="1"/>
          <p:nvPr/>
        </p:nvSpPr>
        <p:spPr>
          <a:xfrm>
            <a:off x="3556747" y="655128"/>
            <a:ext cx="3327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CREATING A SAFER INTERNET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7CB6EF-5DDE-6559-DF6A-C25AA611FEB7}"/>
              </a:ext>
            </a:extLst>
          </p:cNvPr>
          <p:cNvSpPr txBox="1"/>
          <p:nvPr/>
        </p:nvSpPr>
        <p:spPr>
          <a:xfrm>
            <a:off x="8863696" y="2391352"/>
            <a:ext cx="1867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Global Fraud Data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Sharing Hub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AD84B34-80D9-6D88-5D78-5B2AC834F641}"/>
              </a:ext>
            </a:extLst>
          </p:cNvPr>
          <p:cNvSpPr txBox="1"/>
          <p:nvPr/>
        </p:nvSpPr>
        <p:spPr>
          <a:xfrm>
            <a:off x="8326641" y="1439458"/>
            <a:ext cx="2992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Dedicated National Consumer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Cyber Security Center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0F75795-2E3D-15EF-A191-B9ECC7911EA1}"/>
              </a:ext>
            </a:extLst>
          </p:cNvPr>
          <p:cNvSpPr txBox="1"/>
          <p:nvPr/>
        </p:nvSpPr>
        <p:spPr>
          <a:xfrm>
            <a:off x="6884146" y="661017"/>
            <a:ext cx="5307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IMPROVING INTERNATIONAL COOPERATION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7227D1-0C64-CB5C-C1AD-8C5135EBA5B4}"/>
              </a:ext>
            </a:extLst>
          </p:cNvPr>
          <p:cNvSpPr txBox="1"/>
          <p:nvPr/>
        </p:nvSpPr>
        <p:spPr>
          <a:xfrm>
            <a:off x="8317457" y="4519793"/>
            <a:ext cx="24139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Allow Preventive Action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(warn, Block, Stop)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323A50A-625F-F77B-9BD6-6F7778936118}"/>
              </a:ext>
            </a:extLst>
          </p:cNvPr>
          <p:cNvSpPr txBox="1"/>
          <p:nvPr/>
        </p:nvSpPr>
        <p:spPr>
          <a:xfrm>
            <a:off x="8345281" y="3526640"/>
            <a:ext cx="23603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Make Service Providers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Responsible &amp; Liable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49A5E9B-366F-C567-17ED-DD613BEAF201}"/>
              </a:ext>
            </a:extLst>
          </p:cNvPr>
          <p:cNvSpPr txBox="1"/>
          <p:nvPr/>
        </p:nvSpPr>
        <p:spPr>
          <a:xfrm>
            <a:off x="8345281" y="5620068"/>
            <a:ext cx="32515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International Scam Investigation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&amp; Prosecution Network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5799345-5945-E20C-73CA-D8D3B282A4B5}"/>
              </a:ext>
            </a:extLst>
          </p:cNvPr>
          <p:cNvSpPr/>
          <p:nvPr/>
        </p:nvSpPr>
        <p:spPr>
          <a:xfrm>
            <a:off x="3748589" y="1309714"/>
            <a:ext cx="1207600" cy="12076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2400" b="1" dirty="0">
              <a:solidFill>
                <a:srgbClr val="444444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AFCB7BF-B757-95A5-346B-2A2AB635A657}"/>
              </a:ext>
            </a:extLst>
          </p:cNvPr>
          <p:cNvSpPr/>
          <p:nvPr/>
        </p:nvSpPr>
        <p:spPr>
          <a:xfrm>
            <a:off x="3729324" y="3326256"/>
            <a:ext cx="1207600" cy="12076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2400" b="1" dirty="0">
              <a:solidFill>
                <a:srgbClr val="444444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4E569C0-8B6A-B1D4-269A-CC52A73E1A90}"/>
              </a:ext>
            </a:extLst>
          </p:cNvPr>
          <p:cNvSpPr/>
          <p:nvPr/>
        </p:nvSpPr>
        <p:spPr>
          <a:xfrm>
            <a:off x="7064731" y="1309714"/>
            <a:ext cx="1207600" cy="12076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2400" b="1" dirty="0">
              <a:solidFill>
                <a:srgbClr val="444444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0E22E8B-3DEC-F253-E32B-9687059AFF2B}"/>
              </a:ext>
            </a:extLst>
          </p:cNvPr>
          <p:cNvSpPr/>
          <p:nvPr/>
        </p:nvSpPr>
        <p:spPr>
          <a:xfrm>
            <a:off x="7045466" y="3326256"/>
            <a:ext cx="1207600" cy="12076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2400" b="1" dirty="0">
              <a:solidFill>
                <a:srgbClr val="444444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BFE52BC-6E37-9708-A98B-E93B11589C98}"/>
              </a:ext>
            </a:extLst>
          </p:cNvPr>
          <p:cNvSpPr/>
          <p:nvPr/>
        </p:nvSpPr>
        <p:spPr>
          <a:xfrm>
            <a:off x="7045466" y="5276453"/>
            <a:ext cx="1207600" cy="12076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2400" b="1" dirty="0">
              <a:solidFill>
                <a:srgbClr val="444444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8E93DEFE-6B4B-D06D-3021-5F2F54261F75}"/>
              </a:ext>
            </a:extLst>
          </p:cNvPr>
          <p:cNvSpPr/>
          <p:nvPr/>
        </p:nvSpPr>
        <p:spPr>
          <a:xfrm>
            <a:off x="10810131" y="2159677"/>
            <a:ext cx="1207600" cy="12076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2400" b="1" dirty="0">
              <a:solidFill>
                <a:srgbClr val="444444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50C33DA-F9E8-7498-A33A-4EBAD8CF48A3}"/>
              </a:ext>
            </a:extLst>
          </p:cNvPr>
          <p:cNvSpPr/>
          <p:nvPr/>
        </p:nvSpPr>
        <p:spPr>
          <a:xfrm>
            <a:off x="10810131" y="4288808"/>
            <a:ext cx="1207600" cy="1207600"/>
          </a:xfrm>
          <a:prstGeom prst="ellipse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US" sz="2400" b="1" dirty="0">
              <a:solidFill>
                <a:srgbClr val="444444"/>
              </a:solidFill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EB24580-0DE2-98F4-EB8D-F1BE0F4C8225}"/>
              </a:ext>
            </a:extLst>
          </p:cNvPr>
          <p:cNvCxnSpPr/>
          <p:nvPr/>
        </p:nvCxnSpPr>
        <p:spPr>
          <a:xfrm>
            <a:off x="3556750" y="838200"/>
            <a:ext cx="0" cy="58801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D415C28-8802-20BF-2B57-9821509A2CB9}"/>
              </a:ext>
            </a:extLst>
          </p:cNvPr>
          <p:cNvCxnSpPr/>
          <p:nvPr/>
        </p:nvCxnSpPr>
        <p:spPr>
          <a:xfrm>
            <a:off x="6884150" y="838200"/>
            <a:ext cx="0" cy="58801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Graphic 42" descr="Eye with solid fill">
            <a:extLst>
              <a:ext uri="{FF2B5EF4-FFF2-40B4-BE49-F238E27FC236}">
                <a16:creationId xmlns:a16="http://schemas.microsoft.com/office/drawing/2014/main" id="{EEF8247B-1CCF-D45E-DD39-5A33FD7862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80240" y="1350624"/>
            <a:ext cx="1086624" cy="1086624"/>
          </a:xfrm>
          <a:prstGeom prst="rect">
            <a:avLst/>
          </a:prstGeom>
        </p:spPr>
      </p:pic>
      <p:pic>
        <p:nvPicPr>
          <p:cNvPr id="44" name="Graphic 43" descr="Document with solid fill">
            <a:extLst>
              <a:ext uri="{FF2B5EF4-FFF2-40B4-BE49-F238E27FC236}">
                <a16:creationId xmlns:a16="http://schemas.microsoft.com/office/drawing/2014/main" id="{A25C73F0-475E-58D8-CAF6-C6575071F7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59003" y="3559710"/>
            <a:ext cx="729098" cy="729098"/>
          </a:xfrm>
          <a:prstGeom prst="rect">
            <a:avLst/>
          </a:prstGeom>
        </p:spPr>
      </p:pic>
      <p:pic>
        <p:nvPicPr>
          <p:cNvPr id="45" name="Graphic 44" descr="Questions with solid fill">
            <a:extLst>
              <a:ext uri="{FF2B5EF4-FFF2-40B4-BE49-F238E27FC236}">
                <a16:creationId xmlns:a16="http://schemas.microsoft.com/office/drawing/2014/main" id="{C07F4E2F-F904-BED7-23DD-6142348F1E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9003" y="5515704"/>
            <a:ext cx="729098" cy="729098"/>
          </a:xfrm>
          <a:prstGeom prst="rect">
            <a:avLst/>
          </a:prstGeom>
        </p:spPr>
      </p:pic>
      <p:pic>
        <p:nvPicPr>
          <p:cNvPr id="46" name="Graphic 45" descr="Warning with solid fill">
            <a:extLst>
              <a:ext uri="{FF2B5EF4-FFF2-40B4-BE49-F238E27FC236}">
                <a16:creationId xmlns:a16="http://schemas.microsoft.com/office/drawing/2014/main" id="{58A62667-FF73-C066-CAA7-F8DDACF580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896059" y="1432271"/>
            <a:ext cx="923330" cy="923330"/>
          </a:xfrm>
          <a:prstGeom prst="rect">
            <a:avLst/>
          </a:prstGeom>
        </p:spPr>
      </p:pic>
      <p:pic>
        <p:nvPicPr>
          <p:cNvPr id="47" name="Graphic 46" descr="Puppy 2 with solid fill">
            <a:extLst>
              <a:ext uri="{FF2B5EF4-FFF2-40B4-BE49-F238E27FC236}">
                <a16:creationId xmlns:a16="http://schemas.microsoft.com/office/drawing/2014/main" id="{9C43E1EB-2DB5-64FE-0095-DD090555E7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3896059" y="3429000"/>
            <a:ext cx="923330" cy="923330"/>
          </a:xfrm>
          <a:prstGeom prst="rect">
            <a:avLst/>
          </a:prstGeom>
        </p:spPr>
      </p:pic>
      <p:pic>
        <p:nvPicPr>
          <p:cNvPr id="48" name="Graphic 47" descr="Shield Cross with solid fill">
            <a:extLst>
              <a:ext uri="{FF2B5EF4-FFF2-40B4-BE49-F238E27FC236}">
                <a16:creationId xmlns:a16="http://schemas.microsoft.com/office/drawing/2014/main" id="{8F0FEC86-6CEB-2605-14E8-D1414EB0351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7206866" y="1432271"/>
            <a:ext cx="923330" cy="923330"/>
          </a:xfrm>
          <a:prstGeom prst="rect">
            <a:avLst/>
          </a:prstGeom>
        </p:spPr>
      </p:pic>
      <p:pic>
        <p:nvPicPr>
          <p:cNvPr id="49" name="Graphic 48" descr="Court with solid fill">
            <a:extLst>
              <a:ext uri="{FF2B5EF4-FFF2-40B4-BE49-F238E27FC236}">
                <a16:creationId xmlns:a16="http://schemas.microsoft.com/office/drawing/2014/main" id="{097A5245-82E8-817B-92EE-DDB1150B2C8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7206866" y="3462594"/>
            <a:ext cx="923330" cy="923330"/>
          </a:xfrm>
          <a:prstGeom prst="rect">
            <a:avLst/>
          </a:prstGeom>
        </p:spPr>
      </p:pic>
      <p:pic>
        <p:nvPicPr>
          <p:cNvPr id="50" name="Graphic 49" descr="Police female with solid fill">
            <a:extLst>
              <a:ext uri="{FF2B5EF4-FFF2-40B4-BE49-F238E27FC236}">
                <a16:creationId xmlns:a16="http://schemas.microsoft.com/office/drawing/2014/main" id="{F60A4C1A-74A8-1D91-FBDF-5EF647CA51B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7206866" y="5418588"/>
            <a:ext cx="923330" cy="923330"/>
          </a:xfrm>
          <a:prstGeom prst="rect">
            <a:avLst/>
          </a:prstGeom>
        </p:spPr>
      </p:pic>
      <p:pic>
        <p:nvPicPr>
          <p:cNvPr id="51" name="Graphic 50" descr="Database with solid fill">
            <a:extLst>
              <a:ext uri="{FF2B5EF4-FFF2-40B4-BE49-F238E27FC236}">
                <a16:creationId xmlns:a16="http://schemas.microsoft.com/office/drawing/2014/main" id="{E1644859-F7F6-9B1E-4A8A-43379EA76B7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10961618" y="2290952"/>
            <a:ext cx="923330" cy="923330"/>
          </a:xfrm>
          <a:prstGeom prst="rect">
            <a:avLst/>
          </a:prstGeom>
        </p:spPr>
      </p:pic>
      <p:pic>
        <p:nvPicPr>
          <p:cNvPr id="52" name="Graphic 51" descr="No sign with solid fill">
            <a:extLst>
              <a:ext uri="{FF2B5EF4-FFF2-40B4-BE49-F238E27FC236}">
                <a16:creationId xmlns:a16="http://schemas.microsoft.com/office/drawing/2014/main" id="{46D68981-7BAF-B4E9-B0DA-DEB6FF23BA2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10961618" y="4430680"/>
            <a:ext cx="923330" cy="92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9236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181</Words>
  <Application>Microsoft Office PowerPoint</Application>
  <PresentationFormat>Widescreen</PresentationFormat>
  <Paragraphs>31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Noto Sans Symbols</vt:lpstr>
      <vt:lpstr>Tahoma</vt:lpstr>
      <vt:lpstr>Trebuchet MS</vt:lpstr>
      <vt:lpstr>1_Office Theme</vt:lpstr>
      <vt:lpstr>Ten Recommendations to Turn the Tide on Scams were defined at GASS 2022</vt:lpstr>
      <vt:lpstr>Ten Recommendations to Turn the Tide on Scams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 Recommendations to Turn the Tide on Scams were defined at GASS 2022</dc:title>
  <dc:creator>Jorij Abraham</dc:creator>
  <cp:lastModifiedBy>Sam Rogers</cp:lastModifiedBy>
  <cp:revision>2</cp:revision>
  <dcterms:created xsi:type="dcterms:W3CDTF">2023-08-23T11:29:48Z</dcterms:created>
  <dcterms:modified xsi:type="dcterms:W3CDTF">2023-08-28T13:35:57Z</dcterms:modified>
</cp:coreProperties>
</file>