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 showGuides="1">
      <p:cViewPr varScale="1">
        <p:scale>
          <a:sx n="78" d="100"/>
          <a:sy n="78" d="100"/>
        </p:scale>
        <p:origin x="3064" y="16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3692D-7FF6-FD42-8010-EA4E0B3AE747}" type="datetimeFigureOut">
              <a:rPr lang="en-CA" smtClean="0"/>
              <a:t>2024-11-12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81483-DDEB-BA49-B428-E2508273B70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5093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3692D-7FF6-FD42-8010-EA4E0B3AE747}" type="datetimeFigureOut">
              <a:rPr lang="en-CA" smtClean="0"/>
              <a:t>2024-11-12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81483-DDEB-BA49-B428-E2508273B70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7040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3692D-7FF6-FD42-8010-EA4E0B3AE747}" type="datetimeFigureOut">
              <a:rPr lang="en-CA" smtClean="0"/>
              <a:t>2024-11-12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81483-DDEB-BA49-B428-E2508273B70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956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3692D-7FF6-FD42-8010-EA4E0B3AE747}" type="datetimeFigureOut">
              <a:rPr lang="en-CA" smtClean="0"/>
              <a:t>2024-11-12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81483-DDEB-BA49-B428-E2508273B70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211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5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3692D-7FF6-FD42-8010-EA4E0B3AE747}" type="datetimeFigureOut">
              <a:rPr lang="en-CA" smtClean="0"/>
              <a:t>2024-11-12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81483-DDEB-BA49-B428-E2508273B70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0020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3692D-7FF6-FD42-8010-EA4E0B3AE747}" type="datetimeFigureOut">
              <a:rPr lang="en-CA" smtClean="0"/>
              <a:t>2024-11-12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81483-DDEB-BA49-B428-E2508273B70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8484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3692D-7FF6-FD42-8010-EA4E0B3AE747}" type="datetimeFigureOut">
              <a:rPr lang="en-CA" smtClean="0"/>
              <a:t>2024-11-12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81483-DDEB-BA49-B428-E2508273B70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0151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8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3692D-7FF6-FD42-8010-EA4E0B3AE747}" type="datetimeFigureOut">
              <a:rPr lang="en-CA" smtClean="0"/>
              <a:t>2024-11-12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81483-DDEB-BA49-B428-E2508273B70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7810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8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3692D-7FF6-FD42-8010-EA4E0B3AE747}" type="datetimeFigureOut">
              <a:rPr lang="en-CA" smtClean="0"/>
              <a:t>2024-11-12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81483-DDEB-BA49-B428-E2508273B70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1276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3692D-7FF6-FD42-8010-EA4E0B3AE747}" type="datetimeFigureOut">
              <a:rPr lang="en-CA" smtClean="0"/>
              <a:t>2024-11-12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81483-DDEB-BA49-B428-E2508273B70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5446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3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3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3692D-7FF6-FD42-8010-EA4E0B3AE747}" type="datetimeFigureOut">
              <a:rPr lang="en-CA" smtClean="0"/>
              <a:t>2024-11-12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81483-DDEB-BA49-B428-E2508273B70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1143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5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3692D-7FF6-FD42-8010-EA4E0B3AE747}" type="datetimeFigureOut">
              <a:rPr lang="en-CA" smtClean="0"/>
              <a:t>2024-11-12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81483-DDEB-BA49-B428-E2508273B70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2038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827330-FB96-C314-49B0-A51DC9C800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" r="6539" b="1513"/>
          <a:stretch/>
        </p:blipFill>
        <p:spPr bwMode="auto">
          <a:xfrm>
            <a:off x="344341" y="256015"/>
            <a:ext cx="6169318" cy="86319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04135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Jason Lake</dc:creator>
  <cp:lastModifiedBy>Jason Lake</cp:lastModifiedBy>
  <cp:revision>1</cp:revision>
  <dcterms:created xsi:type="dcterms:W3CDTF">2024-11-12T20:09:46Z</dcterms:created>
  <dcterms:modified xsi:type="dcterms:W3CDTF">2024-11-12T20:12:12Z</dcterms:modified>
</cp:coreProperties>
</file>