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8" r:id="rId3"/>
    <p:sldId id="266" r:id="rId4"/>
    <p:sldId id="259" r:id="rId5"/>
    <p:sldId id="268" r:id="rId6"/>
    <p:sldId id="267" r:id="rId7"/>
    <p:sldId id="269" r:id="rId8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D4FF"/>
    <a:srgbClr val="85DFFF"/>
    <a:srgbClr val="2DC8FF"/>
    <a:srgbClr val="40656D"/>
    <a:srgbClr val="FAF6E2"/>
    <a:srgbClr val="CEE6D6"/>
    <a:srgbClr val="51BDB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2" d="100"/>
          <a:sy n="62" d="100"/>
        </p:scale>
        <p:origin x="-2838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 dirty="0">
              <a:ea typeface="微软雅黑" pitchFamily="3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F2ADA4-1133-4BBB-AE0A-09927C34CC62}" type="datetimeFigureOut">
              <a:rPr lang="zh-CN" altLang="en-US" smtClean="0">
                <a:ea typeface="微软雅黑" pitchFamily="34" charset="-122"/>
              </a:rPr>
              <a:pPr/>
              <a:t>2013/4/24</a:t>
            </a:fld>
            <a:endParaRPr lang="zh-CN" altLang="en-US" dirty="0">
              <a:ea typeface="微软雅黑" pitchFamily="3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 dirty="0">
              <a:ea typeface="微软雅黑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F137AF-054C-4C59-9446-5CCAE4803AA0}" type="slidenum">
              <a:rPr lang="zh-CN" altLang="en-US" smtClean="0">
                <a:ea typeface="微软雅黑" pitchFamily="34" charset="-122"/>
              </a:rPr>
              <a:pPr/>
              <a:t>‹#›</a:t>
            </a:fld>
            <a:endParaRPr lang="zh-CN" altLang="en-US" dirty="0"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71566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C4FA3221-D769-4BFB-A62C-9EB8F0415E28}" type="datetimeFigureOut">
              <a:rPr lang="zh-CN" altLang="en-US" smtClean="0"/>
              <a:pPr/>
              <a:t>2013/4/24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E793698E-C8E3-4F2F-91E6-EEEAE21FC5C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993018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 userDrawn="1"/>
        </p:nvGrpSpPr>
        <p:grpSpPr>
          <a:xfrm flipV="1">
            <a:off x="-36512" y="332656"/>
            <a:ext cx="8504452" cy="576064"/>
            <a:chOff x="639548" y="6547656"/>
            <a:chExt cx="8504452" cy="310344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20" name="组合 19"/>
            <p:cNvGrpSpPr/>
            <p:nvPr userDrawn="1"/>
          </p:nvGrpSpPr>
          <p:grpSpPr>
            <a:xfrm>
              <a:off x="639548" y="6547656"/>
              <a:ext cx="8504452" cy="310344"/>
              <a:chOff x="480938" y="158018"/>
              <a:chExt cx="6395318" cy="62068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2" name="平行四边形 21"/>
              <p:cNvSpPr/>
              <p:nvPr userDrawn="1"/>
            </p:nvSpPr>
            <p:spPr>
              <a:xfrm flipH="1">
                <a:off x="480938" y="158018"/>
                <a:ext cx="6395318" cy="620688"/>
              </a:xfrm>
              <a:prstGeom prst="parallelogram">
                <a:avLst>
                  <a:gd name="adj" fmla="val 44524"/>
                </a:avLst>
              </a:prstGeom>
              <a:solidFill>
                <a:srgbClr val="85D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zh-CN" altLang="en-US" dirty="0">
                  <a:ea typeface="微软雅黑" pitchFamily="34" charset="-122"/>
                </a:endParaRPr>
              </a:p>
            </p:txBody>
          </p:sp>
          <p:sp>
            <p:nvSpPr>
              <p:cNvPr id="23" name="矩形 22"/>
              <p:cNvSpPr/>
              <p:nvPr userDrawn="1"/>
            </p:nvSpPr>
            <p:spPr>
              <a:xfrm>
                <a:off x="480938" y="158018"/>
                <a:ext cx="459891" cy="620688"/>
              </a:xfrm>
              <a:prstGeom prst="rect">
                <a:avLst/>
              </a:prstGeom>
              <a:solidFill>
                <a:srgbClr val="85D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l"/>
                <a:r>
                  <a:rPr lang="zh-CN" altLang="en-US" sz="3200" dirty="0" smtClean="0">
                    <a:ea typeface="微软雅黑" pitchFamily="34" charset="-122"/>
                  </a:rPr>
                  <a:t>  </a:t>
                </a:r>
                <a:endParaRPr lang="zh-CN" altLang="en-US" sz="3200" dirty="0">
                  <a:ea typeface="微软雅黑" pitchFamily="34" charset="-122"/>
                </a:endParaRPr>
              </a:p>
            </p:txBody>
          </p:sp>
        </p:grpSp>
        <p:sp>
          <p:nvSpPr>
            <p:cNvPr id="21" name="平行四边形 20"/>
            <p:cNvSpPr/>
            <p:nvPr userDrawn="1"/>
          </p:nvSpPr>
          <p:spPr>
            <a:xfrm flipH="1" flipV="1">
              <a:off x="966579" y="6547656"/>
              <a:ext cx="7884368" cy="310344"/>
            </a:xfrm>
            <a:prstGeom prst="parallelogram">
              <a:avLst>
                <a:gd name="adj" fmla="val 44524"/>
              </a:avLst>
            </a:prstGeom>
            <a:solidFill>
              <a:srgbClr val="85D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 dirty="0"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263190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99759-3542-4D8F-B96A-15E0D779F1BC}" type="datetime1">
              <a:rPr lang="zh-CN" altLang="en-US" smtClean="0"/>
              <a:pPr/>
              <a:t>2013/4/24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BDAE4D-2CDB-4BBB-B070-5A5AA158D9F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8900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868CA-D4DE-4157-A17E-1CE5CD720B2A}" type="datetime1">
              <a:rPr lang="zh-CN" altLang="en-US" smtClean="0"/>
              <a:pPr/>
              <a:t>2013/4/24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BDAE4D-2CDB-4BBB-B070-5A5AA158D9F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38105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1894D-40A8-4719-8CB0-191FA0E197D1}" type="datetime1">
              <a:rPr lang="zh-CN" altLang="en-US" smtClean="0"/>
              <a:pPr/>
              <a:t>2013/4/24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BDAE4D-2CDB-4BBB-B070-5A5AA158D9F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23691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B354E-0ECD-4B76-B9A2-12BDFF0B8A5F}" type="datetime1">
              <a:rPr lang="zh-CN" altLang="en-US" smtClean="0"/>
              <a:pPr/>
              <a:t>2013/4/24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BDAE4D-2CDB-4BBB-B070-5A5AA158D9F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28945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0C8B9-0288-4EC9-B6F3-3AC9361E4FB7}" type="datetime1">
              <a:rPr lang="zh-CN" altLang="en-US" smtClean="0"/>
              <a:pPr/>
              <a:t>2013/4/24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BDAE4D-2CDB-4BBB-B070-5A5AA158D9F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63241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EC21F-7464-4CED-BBBF-36539B859E95}" type="datetime1">
              <a:rPr lang="zh-CN" altLang="en-US" smtClean="0"/>
              <a:pPr/>
              <a:t>2013/4/24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BDAE4D-2CDB-4BBB-B070-5A5AA158D9F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31404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5E9D7-B0B4-4760-BE0E-9D2F3A0A392A}" type="datetime1">
              <a:rPr lang="zh-CN" altLang="en-US" smtClean="0"/>
              <a:pPr/>
              <a:t>2013/4/24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BDAE4D-2CDB-4BBB-B070-5A5AA158D9F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87239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D8690-CF85-462F-A853-A4E71752F4F2}" type="datetime1">
              <a:rPr lang="zh-CN" altLang="en-US" smtClean="0"/>
              <a:pPr/>
              <a:t>2013/4/24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BDAE4D-2CDB-4BBB-B070-5A5AA158D9F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18904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D953D-5718-4696-8482-C0CC40BBE6F9}" type="datetime1">
              <a:rPr lang="zh-CN" altLang="en-US" smtClean="0"/>
              <a:pPr/>
              <a:t>2013/4/24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BDAE4D-2CDB-4BBB-B070-5A5AA158D9F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79991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C3C45-8257-4CC3-9A64-3ABE2CCF9293}" type="datetime1">
              <a:rPr lang="zh-CN" altLang="en-US" smtClean="0"/>
              <a:pPr/>
              <a:t>2013/4/24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BDAE4D-2CDB-4BBB-B070-5A5AA158D9F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53925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微软雅黑" pitchFamily="34" charset="-122"/>
              </a:defRPr>
            </a:lvl1pPr>
          </a:lstStyle>
          <a:p>
            <a:fld id="{BE579037-924D-47E1-86C1-B66FDD134FA1}" type="datetime1">
              <a:rPr lang="zh-CN" altLang="en-US" smtClean="0"/>
              <a:pPr/>
              <a:t>2013/4/24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854923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微软雅黑" pitchFamily="34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3dpageflip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3dpageflip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3970217"/>
            <a:ext cx="9144000" cy="2887783"/>
          </a:xfrm>
          <a:prstGeom prst="rect">
            <a:avLst/>
          </a:prstGeom>
          <a:solidFill>
            <a:srgbClr val="5BD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357158" y="4143380"/>
            <a:ext cx="864399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solidFill>
                  <a:schemeClr val="bg1"/>
                </a:solidFill>
                <a:ea typeface="微软雅黑" pitchFamily="34" charset="-122"/>
              </a:rPr>
              <a:t>How to </a:t>
            </a:r>
            <a:r>
              <a:rPr lang="en-US" altLang="zh-CN" sz="4400" dirty="0" smtClean="0">
                <a:solidFill>
                  <a:schemeClr val="bg1"/>
                </a:solidFill>
                <a:ea typeface="微软雅黑" pitchFamily="34" charset="-122"/>
              </a:rPr>
              <a:t>make a favorite theme for yourself by using 3D </a:t>
            </a:r>
            <a:r>
              <a:rPr lang="en-US" altLang="zh-CN" sz="4400" dirty="0" err="1" smtClean="0">
                <a:solidFill>
                  <a:schemeClr val="bg1"/>
                </a:solidFill>
                <a:ea typeface="微软雅黑" pitchFamily="34" charset="-122"/>
              </a:rPr>
              <a:t>PageFlip</a:t>
            </a:r>
            <a:r>
              <a:rPr lang="en-US" altLang="zh-CN" sz="4400" dirty="0" smtClean="0">
                <a:solidFill>
                  <a:schemeClr val="bg1"/>
                </a:solidFill>
                <a:ea typeface="微软雅黑" pitchFamily="34" charset="-122"/>
              </a:rPr>
              <a:t> Professional?</a:t>
            </a:r>
            <a:endParaRPr lang="zh-CN" altLang="en-US" sz="4400" dirty="0">
              <a:solidFill>
                <a:schemeClr val="bg1"/>
              </a:solidFill>
              <a:ea typeface="微软雅黑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86512" y="6000768"/>
            <a:ext cx="22145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200" dirty="0" smtClean="0">
                <a:solidFill>
                  <a:schemeClr val="bg1"/>
                </a:solidFill>
                <a:ea typeface="微软雅黑" pitchFamily="34" charset="-122"/>
                <a:hlinkClick r:id="rId3"/>
              </a:rPr>
              <a:t>3DPageFlip</a:t>
            </a:r>
            <a:endParaRPr lang="zh-CN" altLang="en-US" sz="3200" dirty="0">
              <a:solidFill>
                <a:schemeClr val="bg1"/>
              </a:solidFill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8213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4348" y="343895"/>
            <a:ext cx="5256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ea typeface="微软雅黑" pitchFamily="34" charset="-122"/>
              </a:rPr>
              <a:t>3D Page Flip Professional</a:t>
            </a:r>
            <a:endParaRPr lang="zh-CN" altLang="en-US" sz="3200" dirty="0">
              <a:solidFill>
                <a:schemeClr val="bg1"/>
              </a:solidFill>
              <a:ea typeface="微软雅黑" pitchFamily="34" charset="-122"/>
            </a:endParaRPr>
          </a:p>
        </p:txBody>
      </p:sp>
      <p:pic>
        <p:nvPicPr>
          <p:cNvPr id="23" name="Picture 22" descr="QQ截图201304241005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04" y="2643182"/>
            <a:ext cx="6072230" cy="3838825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928662" y="1214422"/>
            <a:ext cx="7286676" cy="1200329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400" b="1" dirty="0" smtClean="0"/>
              <a:t>All-in-one flip book maker, an affordable tool to convert PDF, </a:t>
            </a:r>
            <a:r>
              <a:rPr lang="en-US" sz="2400" b="1" dirty="0" err="1" smtClean="0"/>
              <a:t>OpenOffice</a:t>
            </a:r>
            <a:r>
              <a:rPr lang="en-US" sz="2400" b="1" dirty="0" smtClean="0"/>
              <a:t>, Images to realistic flipping book with rich multimedia elements embedded in pages! 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256706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720" y="357166"/>
            <a:ext cx="75724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ea typeface="微软雅黑" pitchFamily="34" charset="-122"/>
              </a:rPr>
              <a:t>How to make a favorite theme for yourself?</a:t>
            </a:r>
            <a:endParaRPr lang="zh-CN" altLang="en-US" sz="3200" dirty="0">
              <a:solidFill>
                <a:schemeClr val="bg1"/>
              </a:solidFill>
              <a:ea typeface="微软雅黑" pitchFamily="34" charset="-12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85786" y="1357298"/>
            <a:ext cx="721523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B0F0"/>
                </a:solidFill>
              </a:rPr>
              <a:t>3D Page Flip Professional is </a:t>
            </a:r>
            <a:r>
              <a:rPr lang="en-US" sz="2400" dirty="0" smtClean="0">
                <a:solidFill>
                  <a:srgbClr val="00B0F0"/>
                </a:solidFill>
              </a:rPr>
              <a:t>a professional and humanizing software, so you can make a DIY theme for yourself effortlessly. It does not require any professional skills and instructions.</a:t>
            </a:r>
            <a:endParaRPr lang="zh-CN" altLang="en-US" sz="2400" dirty="0">
              <a:solidFill>
                <a:srgbClr val="00B0F0"/>
              </a:solidFill>
            </a:endParaRPr>
          </a:p>
        </p:txBody>
      </p:sp>
      <p:grpSp>
        <p:nvGrpSpPr>
          <p:cNvPr id="6" name="组合 41"/>
          <p:cNvGrpSpPr/>
          <p:nvPr/>
        </p:nvGrpSpPr>
        <p:grpSpPr>
          <a:xfrm>
            <a:off x="2252676" y="3136903"/>
            <a:ext cx="4319588" cy="720725"/>
            <a:chOff x="2339975" y="1731963"/>
            <a:chExt cx="4319588" cy="720725"/>
          </a:xfrm>
        </p:grpSpPr>
        <p:grpSp>
          <p:nvGrpSpPr>
            <p:cNvPr id="7" name="组合 16"/>
            <p:cNvGrpSpPr>
              <a:grpSpLocks/>
            </p:cNvGrpSpPr>
            <p:nvPr/>
          </p:nvGrpSpPr>
          <p:grpSpPr bwMode="auto">
            <a:xfrm>
              <a:off x="2339975" y="1731963"/>
              <a:ext cx="4319588" cy="720725"/>
              <a:chOff x="1691680" y="1268760"/>
              <a:chExt cx="4320480" cy="720080"/>
            </a:xfrm>
          </p:grpSpPr>
          <p:sp>
            <p:nvSpPr>
              <p:cNvPr id="9" name="矩形 17"/>
              <p:cNvSpPr/>
              <p:nvPr/>
            </p:nvSpPr>
            <p:spPr>
              <a:xfrm>
                <a:off x="1691680" y="1268760"/>
                <a:ext cx="4320480" cy="720080"/>
              </a:xfrm>
              <a:prstGeom prst="rect">
                <a:avLst/>
              </a:prstGeom>
              <a:noFill/>
              <a:ln w="38100">
                <a:solidFill>
                  <a:srgbClr val="85D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ea typeface="微软雅黑" pitchFamily="34" charset="-122"/>
                </a:endParaRPr>
              </a:p>
            </p:txBody>
          </p:sp>
          <p:sp>
            <p:nvSpPr>
              <p:cNvPr id="10" name="TextBox 9"/>
              <p:cNvSpPr txBox="1">
                <a:spLocks noChangeArrowheads="1"/>
              </p:cNvSpPr>
              <p:nvPr/>
            </p:nvSpPr>
            <p:spPr bwMode="auto">
              <a:xfrm>
                <a:off x="1836173" y="1413093"/>
                <a:ext cx="539861" cy="369557"/>
              </a:xfrm>
              <a:prstGeom prst="rect">
                <a:avLst/>
              </a:prstGeom>
              <a:solidFill>
                <a:srgbClr val="85DFFF"/>
              </a:solidFill>
              <a:ln w="9525">
                <a:solidFill>
                  <a:srgbClr val="85DFFF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US" altLang="zh-CN" dirty="0" smtClean="0">
                    <a:solidFill>
                      <a:schemeClr val="bg1"/>
                    </a:solidFill>
                    <a:ea typeface="微软雅黑" pitchFamily="34" charset="-122"/>
                  </a:rPr>
                  <a:t>1</a:t>
                </a:r>
                <a:endParaRPr lang="zh-CN" altLang="en-US" dirty="0" smtClean="0">
                  <a:solidFill>
                    <a:schemeClr val="bg1"/>
                  </a:solidFill>
                  <a:ea typeface="微软雅黑" pitchFamily="34" charset="-122"/>
                </a:endParaRPr>
              </a:p>
            </p:txBody>
          </p:sp>
        </p:grpSp>
        <p:sp>
          <p:nvSpPr>
            <p:cNvPr id="8" name="文本占位符 30"/>
            <p:cNvSpPr txBox="1">
              <a:spLocks/>
            </p:cNvSpPr>
            <p:nvPr/>
          </p:nvSpPr>
          <p:spPr>
            <a:xfrm>
              <a:off x="3169320" y="1876281"/>
              <a:ext cx="3346896" cy="369888"/>
            </a:xfrm>
            <a:prstGeom prst="rect">
              <a:avLst/>
            </a:prstGeom>
            <a:ln>
              <a:solidFill>
                <a:srgbClr val="85DFFF"/>
              </a:solidFill>
            </a:ln>
          </p:spPr>
          <p:txBody>
            <a:bodyPr/>
            <a:lstStyle>
              <a:lvl1pPr marL="0" indent="0" algn="l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微软雅黑" pitchFamily="34" charset="-122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微软雅黑" pitchFamily="34" charset="-122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微软雅黑" pitchFamily="34" charset="-122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微软雅黑" pitchFamily="34" charset="-122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dirty="0" smtClean="0"/>
                <a:t>Select favorite template</a:t>
              </a:r>
              <a:endParaRPr lang="zh-CN" altLang="en-US" dirty="0"/>
            </a:p>
          </p:txBody>
        </p:sp>
      </p:grpSp>
      <p:grpSp>
        <p:nvGrpSpPr>
          <p:cNvPr id="11" name="组合 41"/>
          <p:cNvGrpSpPr/>
          <p:nvPr/>
        </p:nvGrpSpPr>
        <p:grpSpPr>
          <a:xfrm>
            <a:off x="2252676" y="4137035"/>
            <a:ext cx="4319588" cy="720725"/>
            <a:chOff x="2339975" y="1731963"/>
            <a:chExt cx="4319588" cy="720725"/>
          </a:xfrm>
        </p:grpSpPr>
        <p:grpSp>
          <p:nvGrpSpPr>
            <p:cNvPr id="12" name="组合 16"/>
            <p:cNvGrpSpPr>
              <a:grpSpLocks/>
            </p:cNvGrpSpPr>
            <p:nvPr/>
          </p:nvGrpSpPr>
          <p:grpSpPr bwMode="auto">
            <a:xfrm>
              <a:off x="2339975" y="1731963"/>
              <a:ext cx="4319588" cy="720725"/>
              <a:chOff x="1691680" y="1268760"/>
              <a:chExt cx="4320480" cy="720080"/>
            </a:xfrm>
          </p:grpSpPr>
          <p:sp>
            <p:nvSpPr>
              <p:cNvPr id="14" name="矩形 17"/>
              <p:cNvSpPr/>
              <p:nvPr/>
            </p:nvSpPr>
            <p:spPr>
              <a:xfrm>
                <a:off x="1691680" y="1268760"/>
                <a:ext cx="4320480" cy="720080"/>
              </a:xfrm>
              <a:prstGeom prst="rect">
                <a:avLst/>
              </a:prstGeom>
              <a:noFill/>
              <a:ln w="38100">
                <a:solidFill>
                  <a:srgbClr val="85D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ea typeface="微软雅黑" pitchFamily="34" charset="-122"/>
                </a:endParaRPr>
              </a:p>
            </p:txBody>
          </p:sp>
          <p:sp>
            <p:nvSpPr>
              <p:cNvPr id="15" name="TextBox 14"/>
              <p:cNvSpPr txBox="1">
                <a:spLocks noChangeArrowheads="1"/>
              </p:cNvSpPr>
              <p:nvPr/>
            </p:nvSpPr>
            <p:spPr bwMode="auto">
              <a:xfrm>
                <a:off x="1836173" y="1413093"/>
                <a:ext cx="539861" cy="369557"/>
              </a:xfrm>
              <a:prstGeom prst="rect">
                <a:avLst/>
              </a:prstGeom>
              <a:solidFill>
                <a:srgbClr val="85DFFF"/>
              </a:solidFill>
              <a:ln w="9525">
                <a:solidFill>
                  <a:srgbClr val="85DFFF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US" altLang="zh-CN" dirty="0" smtClean="0">
                    <a:solidFill>
                      <a:schemeClr val="bg1"/>
                    </a:solidFill>
                    <a:ea typeface="微软雅黑" pitchFamily="34" charset="-122"/>
                  </a:rPr>
                  <a:t>2</a:t>
                </a:r>
                <a:endParaRPr lang="zh-CN" altLang="en-US" dirty="0" smtClean="0">
                  <a:solidFill>
                    <a:schemeClr val="bg1"/>
                  </a:solidFill>
                  <a:ea typeface="微软雅黑" pitchFamily="34" charset="-122"/>
                </a:endParaRPr>
              </a:p>
            </p:txBody>
          </p:sp>
        </p:grpSp>
        <p:sp>
          <p:nvSpPr>
            <p:cNvPr id="13" name="文本占位符 30"/>
            <p:cNvSpPr txBox="1">
              <a:spLocks/>
            </p:cNvSpPr>
            <p:nvPr/>
          </p:nvSpPr>
          <p:spPr>
            <a:xfrm>
              <a:off x="3169320" y="1876281"/>
              <a:ext cx="3346896" cy="369888"/>
            </a:xfrm>
            <a:prstGeom prst="rect">
              <a:avLst/>
            </a:prstGeom>
            <a:ln>
              <a:solidFill>
                <a:srgbClr val="85DFFF"/>
              </a:solidFill>
            </a:ln>
          </p:spPr>
          <p:txBody>
            <a:bodyPr/>
            <a:lstStyle>
              <a:lvl1pPr marL="0" indent="0" algn="l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微软雅黑" pitchFamily="34" charset="-122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微软雅黑" pitchFamily="34" charset="-122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微软雅黑" pitchFamily="34" charset="-122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微软雅黑" pitchFamily="34" charset="-122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dirty="0" smtClean="0"/>
                <a:t>Insert background image</a:t>
              </a:r>
              <a:endParaRPr lang="zh-CN" altLang="en-US" dirty="0"/>
            </a:p>
          </p:txBody>
        </p:sp>
      </p:grpSp>
      <p:grpSp>
        <p:nvGrpSpPr>
          <p:cNvPr id="16" name="组合 41"/>
          <p:cNvGrpSpPr/>
          <p:nvPr/>
        </p:nvGrpSpPr>
        <p:grpSpPr>
          <a:xfrm>
            <a:off x="2252676" y="5208605"/>
            <a:ext cx="4319588" cy="720725"/>
            <a:chOff x="2339975" y="1731963"/>
            <a:chExt cx="4319588" cy="720725"/>
          </a:xfrm>
        </p:grpSpPr>
        <p:grpSp>
          <p:nvGrpSpPr>
            <p:cNvPr id="17" name="组合 16"/>
            <p:cNvGrpSpPr>
              <a:grpSpLocks/>
            </p:cNvGrpSpPr>
            <p:nvPr/>
          </p:nvGrpSpPr>
          <p:grpSpPr bwMode="auto">
            <a:xfrm>
              <a:off x="2339975" y="1731963"/>
              <a:ext cx="4319588" cy="720725"/>
              <a:chOff x="1691680" y="1268760"/>
              <a:chExt cx="4320480" cy="720080"/>
            </a:xfrm>
          </p:grpSpPr>
          <p:sp>
            <p:nvSpPr>
              <p:cNvPr id="19" name="矩形 17"/>
              <p:cNvSpPr/>
              <p:nvPr/>
            </p:nvSpPr>
            <p:spPr>
              <a:xfrm>
                <a:off x="1691680" y="1268760"/>
                <a:ext cx="4320480" cy="720080"/>
              </a:xfrm>
              <a:prstGeom prst="rect">
                <a:avLst/>
              </a:prstGeom>
              <a:noFill/>
              <a:ln w="38100">
                <a:solidFill>
                  <a:srgbClr val="85D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ea typeface="微软雅黑" pitchFamily="34" charset="-122"/>
                </a:endParaRPr>
              </a:p>
            </p:txBody>
          </p:sp>
          <p:sp>
            <p:nvSpPr>
              <p:cNvPr id="20" name="TextBox 19"/>
              <p:cNvSpPr txBox="1">
                <a:spLocks noChangeArrowheads="1"/>
              </p:cNvSpPr>
              <p:nvPr/>
            </p:nvSpPr>
            <p:spPr bwMode="auto">
              <a:xfrm>
                <a:off x="1836173" y="1413093"/>
                <a:ext cx="539861" cy="369557"/>
              </a:xfrm>
              <a:prstGeom prst="rect">
                <a:avLst/>
              </a:prstGeom>
              <a:solidFill>
                <a:srgbClr val="85DFFF"/>
              </a:solidFill>
              <a:ln w="9525">
                <a:solidFill>
                  <a:srgbClr val="85DFFF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US" altLang="zh-CN" dirty="0" smtClean="0">
                    <a:solidFill>
                      <a:schemeClr val="bg1"/>
                    </a:solidFill>
                    <a:ea typeface="微软雅黑" pitchFamily="34" charset="-122"/>
                  </a:rPr>
                  <a:t>3</a:t>
                </a:r>
                <a:endParaRPr lang="zh-CN" altLang="en-US" dirty="0" smtClean="0">
                  <a:solidFill>
                    <a:schemeClr val="bg1"/>
                  </a:solidFill>
                  <a:ea typeface="微软雅黑" pitchFamily="34" charset="-122"/>
                </a:endParaRPr>
              </a:p>
            </p:txBody>
          </p:sp>
        </p:grpSp>
        <p:sp>
          <p:nvSpPr>
            <p:cNvPr id="18" name="文本占位符 30"/>
            <p:cNvSpPr txBox="1">
              <a:spLocks/>
            </p:cNvSpPr>
            <p:nvPr/>
          </p:nvSpPr>
          <p:spPr>
            <a:xfrm>
              <a:off x="3169320" y="1876281"/>
              <a:ext cx="3346896" cy="369888"/>
            </a:xfrm>
            <a:prstGeom prst="rect">
              <a:avLst/>
            </a:prstGeom>
            <a:ln>
              <a:solidFill>
                <a:srgbClr val="85DFFF"/>
              </a:solidFill>
            </a:ln>
          </p:spPr>
          <p:txBody>
            <a:bodyPr/>
            <a:lstStyle>
              <a:lvl1pPr marL="0" indent="0" algn="l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微软雅黑" pitchFamily="34" charset="-122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微软雅黑" pitchFamily="34" charset="-122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微软雅黑" pitchFamily="34" charset="-122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微软雅黑" pitchFamily="34" charset="-122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微软雅黑" pitchFamily="34" charset="-122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dirty="0" smtClean="0"/>
                <a:t>Template design settings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2256706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6702" y="332656"/>
            <a:ext cx="7107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ea typeface="微软雅黑" pitchFamily="34" charset="-122"/>
              </a:rPr>
              <a:t>Step 1: select favorite template</a:t>
            </a:r>
            <a:endParaRPr lang="zh-CN" altLang="en-US" sz="3200" dirty="0">
              <a:solidFill>
                <a:schemeClr val="bg1"/>
              </a:solidFill>
              <a:ea typeface="微软雅黑" pitchFamily="34" charset="-122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57224" y="1357298"/>
            <a:ext cx="7143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B0F0"/>
                </a:solidFill>
              </a:rPr>
              <a:t>First of all, just launch </a:t>
            </a:r>
            <a:r>
              <a:rPr lang="en-US" sz="2400" dirty="0" smtClean="0">
                <a:solidFill>
                  <a:srgbClr val="00B0F0"/>
                </a:solidFill>
              </a:rPr>
              <a:t>3D </a:t>
            </a:r>
            <a:r>
              <a:rPr lang="en-US" sz="2400" dirty="0" err="1" smtClean="0">
                <a:solidFill>
                  <a:srgbClr val="00B0F0"/>
                </a:solidFill>
              </a:rPr>
              <a:t>PageFlip</a:t>
            </a:r>
            <a:r>
              <a:rPr lang="en-US" sz="2400" dirty="0" smtClean="0">
                <a:solidFill>
                  <a:srgbClr val="00B0F0"/>
                </a:solidFill>
              </a:rPr>
              <a:t> Professional and </a:t>
            </a:r>
            <a:r>
              <a:rPr lang="en-US" sz="2400" dirty="0" smtClean="0">
                <a:solidFill>
                  <a:srgbClr val="00B0F0"/>
                </a:solidFill>
              </a:rPr>
              <a:t>then select your favorite template in the design setting. </a:t>
            </a:r>
            <a:endParaRPr lang="zh-CN" altLang="en-US" sz="2400" dirty="0">
              <a:solidFill>
                <a:srgbClr val="00B0F0"/>
              </a:solidFill>
            </a:endParaRPr>
          </a:p>
        </p:txBody>
      </p:sp>
      <p:pic>
        <p:nvPicPr>
          <p:cNvPr id="27" name="Picture 26" descr="QQ截图201304241024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3306" y="2571744"/>
            <a:ext cx="5074686" cy="37528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" name="Picture 27" descr="QQ截图2013042410231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48" y="2643182"/>
            <a:ext cx="2409453" cy="373379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2300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6702" y="332656"/>
            <a:ext cx="7107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ea typeface="微软雅黑" pitchFamily="34" charset="-122"/>
              </a:rPr>
              <a:t>Step 2: Insert background image</a:t>
            </a:r>
            <a:endParaRPr lang="zh-CN" altLang="en-US" sz="3200" dirty="0">
              <a:solidFill>
                <a:schemeClr val="bg1"/>
              </a:solidFill>
              <a:ea typeface="微软雅黑" pitchFamily="34" charset="-122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57224" y="2000240"/>
            <a:ext cx="385765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B0F0"/>
                </a:solidFill>
              </a:rPr>
              <a:t>Second, you need to import an image by clicking the </a:t>
            </a:r>
            <a:r>
              <a:rPr lang="en-US" sz="2400" dirty="0" smtClean="0">
                <a:solidFill>
                  <a:srgbClr val="00B0F0"/>
                </a:solidFill>
              </a:rPr>
              <a:t>“</a:t>
            </a:r>
            <a:r>
              <a:rPr lang="en-US" sz="2400" b="1" dirty="0" smtClean="0">
                <a:solidFill>
                  <a:srgbClr val="00B0F0"/>
                </a:solidFill>
              </a:rPr>
              <a:t>Image File</a:t>
            </a:r>
            <a:r>
              <a:rPr lang="en-US" sz="2400" dirty="0" smtClean="0">
                <a:solidFill>
                  <a:srgbClr val="00B0F0"/>
                </a:solidFill>
              </a:rPr>
              <a:t>”. After you insert an image, you can adjust the background position as well</a:t>
            </a:r>
            <a:r>
              <a:rPr lang="en-US" sz="2400" dirty="0" smtClean="0">
                <a:solidFill>
                  <a:srgbClr val="00B0F0"/>
                </a:solidFill>
              </a:rPr>
              <a:t>. You need to click the icon of “Apply Change” to finish the setting. </a:t>
            </a:r>
            <a:endParaRPr lang="zh-CN" altLang="en-US" sz="2400" dirty="0">
              <a:solidFill>
                <a:srgbClr val="00B0F0"/>
              </a:solidFill>
            </a:endParaRPr>
          </a:p>
        </p:txBody>
      </p:sp>
      <p:pic>
        <p:nvPicPr>
          <p:cNvPr id="6" name="Picture 5" descr="QQ截图2013042410315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6380" y="1285860"/>
            <a:ext cx="2676525" cy="47815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42300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1472" y="357166"/>
            <a:ext cx="70356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ea typeface="微软雅黑" pitchFamily="34" charset="-122"/>
              </a:rPr>
              <a:t>Step 3: template design settings</a:t>
            </a:r>
            <a:endParaRPr lang="zh-CN" altLang="en-US" sz="3200" dirty="0">
              <a:solidFill>
                <a:schemeClr val="bg1"/>
              </a:solidFill>
              <a:ea typeface="微软雅黑" pitchFamily="34" charset="-122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071934" y="1643050"/>
            <a:ext cx="421484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B0F0"/>
                </a:solidFill>
              </a:rPr>
              <a:t>Third, you can adjust </a:t>
            </a:r>
            <a:r>
              <a:rPr lang="en-US" sz="2400" dirty="0" smtClean="0">
                <a:solidFill>
                  <a:srgbClr val="00B0F0"/>
                </a:solidFill>
              </a:rPr>
              <a:t>the tool </a:t>
            </a:r>
            <a:r>
              <a:rPr lang="en-US" sz="2400" dirty="0" smtClean="0">
                <a:solidFill>
                  <a:srgbClr val="00B0F0"/>
                </a:solidFill>
              </a:rPr>
              <a:t>bar </a:t>
            </a:r>
            <a:r>
              <a:rPr lang="en-US" sz="2400" dirty="0" smtClean="0">
                <a:solidFill>
                  <a:srgbClr val="00B0F0"/>
                </a:solidFill>
              </a:rPr>
              <a:t>color. What’s </a:t>
            </a:r>
            <a:r>
              <a:rPr lang="en-US" sz="2400" dirty="0" smtClean="0">
                <a:solidFill>
                  <a:srgbClr val="00B0F0"/>
                </a:solidFill>
              </a:rPr>
              <a:t>more, you can also modify the color and </a:t>
            </a:r>
            <a:r>
              <a:rPr lang="en-US" sz="2400" dirty="0" smtClean="0">
                <a:solidFill>
                  <a:srgbClr val="00B0F0"/>
                </a:solidFill>
              </a:rPr>
              <a:t>font </a:t>
            </a:r>
            <a:r>
              <a:rPr lang="en-US" sz="2400" dirty="0" smtClean="0">
                <a:solidFill>
                  <a:srgbClr val="00B0F0"/>
                </a:solidFill>
              </a:rPr>
              <a:t>of the buttons. </a:t>
            </a:r>
            <a:endParaRPr lang="zh-CN" altLang="en-US" sz="2400" dirty="0">
              <a:solidFill>
                <a:srgbClr val="00B0F0"/>
              </a:solidFill>
            </a:endParaRPr>
          </a:p>
        </p:txBody>
      </p:sp>
      <p:pic>
        <p:nvPicPr>
          <p:cNvPr id="24" name="Picture 23" descr="QQ截图201304241056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24" y="642918"/>
            <a:ext cx="2571750" cy="331470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25" name="Picture 24" descr="QQ截图2013042411105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71963" y="3965763"/>
            <a:ext cx="3800565" cy="24636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6" name="Picture 25" descr="QQ截图201304241113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1230" y="3986941"/>
            <a:ext cx="3767894" cy="24424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42300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29" descr="bac4th1.jpg"/>
          <p:cNvPicPr>
            <a:picLocks noChangeAspect="1"/>
          </p:cNvPicPr>
          <p:nvPr/>
        </p:nvPicPr>
        <p:blipFill>
          <a:blip r:embed="rId2" cstate="print"/>
          <a:srcRect r="50146"/>
          <a:stretch>
            <a:fillRect/>
          </a:stretch>
        </p:blipFill>
        <p:spPr bwMode="auto">
          <a:xfrm>
            <a:off x="4584700" y="0"/>
            <a:ext cx="45593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图片 28" descr="bac4th1.jpg"/>
          <p:cNvPicPr>
            <a:picLocks noChangeAspect="1"/>
          </p:cNvPicPr>
          <p:nvPr/>
        </p:nvPicPr>
        <p:blipFill>
          <a:blip r:embed="rId3" cstate="print"/>
          <a:srcRect l="49854"/>
          <a:stretch>
            <a:fillRect/>
          </a:stretch>
        </p:blipFill>
        <p:spPr bwMode="auto">
          <a:xfrm>
            <a:off x="0" y="0"/>
            <a:ext cx="46005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6"/>
          <p:cNvGrpSpPr/>
          <p:nvPr/>
        </p:nvGrpSpPr>
        <p:grpSpPr>
          <a:xfrm>
            <a:off x="2807483" y="3570421"/>
            <a:ext cx="4722356" cy="553147"/>
            <a:chOff x="2965635" y="4311501"/>
            <a:chExt cx="4722356" cy="553147"/>
          </a:xfrm>
          <a:gradFill flip="none" rotWithShape="1">
            <a:gsLst>
              <a:gs pos="0">
                <a:srgbClr val="92D050"/>
              </a:gs>
              <a:gs pos="83000">
                <a:srgbClr val="CAE8AA"/>
              </a:gs>
              <a:gs pos="100000">
                <a:srgbClr val="E9F5DB"/>
              </a:gs>
            </a:gsLst>
            <a:path path="circle">
              <a:fillToRect l="50000" t="50000" r="50000" b="50000"/>
            </a:path>
            <a:tileRect/>
          </a:gradFill>
        </p:grpSpPr>
        <p:sp>
          <p:nvSpPr>
            <p:cNvPr id="8" name="椭圆 7"/>
            <p:cNvSpPr/>
            <p:nvPr/>
          </p:nvSpPr>
          <p:spPr>
            <a:xfrm rot="21269366">
              <a:off x="3736242" y="4691637"/>
              <a:ext cx="98722" cy="9872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 rot="21269366">
              <a:off x="3993111" y="4666875"/>
              <a:ext cx="98722" cy="9872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 rot="21269366">
              <a:off x="4249980" y="4642112"/>
              <a:ext cx="98722" cy="9872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 rot="21269366">
              <a:off x="4506849" y="4617349"/>
              <a:ext cx="98722" cy="9872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 rot="21269366">
              <a:off x="4763718" y="4592586"/>
              <a:ext cx="98722" cy="9872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 rot="21269366">
              <a:off x="5020587" y="4567823"/>
              <a:ext cx="98722" cy="9872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 rot="21269366">
              <a:off x="5277456" y="4543060"/>
              <a:ext cx="98722" cy="9872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 rot="21269366">
              <a:off x="5534325" y="4518298"/>
              <a:ext cx="98722" cy="9872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 rot="21269366">
              <a:off x="5791194" y="4493535"/>
              <a:ext cx="98722" cy="9872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rot="21269366">
              <a:off x="6048063" y="4468772"/>
              <a:ext cx="98722" cy="9872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 rot="21269366">
              <a:off x="6304932" y="4444009"/>
              <a:ext cx="98722" cy="9872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 rot="21269366">
              <a:off x="6561801" y="4419246"/>
              <a:ext cx="98722" cy="9872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 rot="21269366">
              <a:off x="2965635" y="4765926"/>
              <a:ext cx="98722" cy="9872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 rot="21269366">
              <a:off x="3222504" y="4741163"/>
              <a:ext cx="98722" cy="9872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 rot="21269366">
              <a:off x="3479373" y="4716400"/>
              <a:ext cx="98722" cy="9872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 rot="21269366">
              <a:off x="6818670" y="4385790"/>
              <a:ext cx="98722" cy="9872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 rot="21269366">
              <a:off x="7075539" y="4361027"/>
              <a:ext cx="98722" cy="9872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 rot="21269366">
              <a:off x="7332408" y="4336264"/>
              <a:ext cx="98722" cy="9872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 rot="21269366">
              <a:off x="7589269" y="4311501"/>
              <a:ext cx="98722" cy="9872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27" name="椭圆 26"/>
          <p:cNvSpPr/>
          <p:nvPr/>
        </p:nvSpPr>
        <p:spPr>
          <a:xfrm>
            <a:off x="4857923" y="2978285"/>
            <a:ext cx="265445" cy="250698"/>
          </a:xfrm>
          <a:prstGeom prst="ellipse">
            <a:avLst/>
          </a:prstGeom>
          <a:solidFill>
            <a:srgbClr val="92D050"/>
          </a:solidFill>
          <a:ln>
            <a:noFill/>
          </a:ln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 rot="21268195">
            <a:off x="2433638" y="2655888"/>
            <a:ext cx="7920037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4800" b="1" i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THANK  YOU!</a:t>
            </a:r>
            <a:endParaRPr lang="zh-CN" altLang="en-US" sz="4800" b="1" i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28" name="任意多边形 27"/>
          <p:cNvSpPr/>
          <p:nvPr/>
        </p:nvSpPr>
        <p:spPr>
          <a:xfrm rot="5125077">
            <a:off x="3817937" y="1260476"/>
            <a:ext cx="1039813" cy="3490912"/>
          </a:xfrm>
          <a:custGeom>
            <a:avLst/>
            <a:gdLst>
              <a:gd name="connsiteX0" fmla="*/ 0 w 713214"/>
              <a:gd name="connsiteY0" fmla="*/ 0 h 3384376"/>
              <a:gd name="connsiteX1" fmla="*/ 713214 w 713214"/>
              <a:gd name="connsiteY1" fmla="*/ 0 h 3384376"/>
              <a:gd name="connsiteX2" fmla="*/ 713214 w 713214"/>
              <a:gd name="connsiteY2" fmla="*/ 3384376 h 3384376"/>
              <a:gd name="connsiteX3" fmla="*/ 0 w 713214"/>
              <a:gd name="connsiteY3" fmla="*/ 3384376 h 3384376"/>
              <a:gd name="connsiteX4" fmla="*/ 0 w 713214"/>
              <a:gd name="connsiteY4" fmla="*/ 0 h 3384376"/>
              <a:gd name="connsiteX0" fmla="*/ 0 w 713214"/>
              <a:gd name="connsiteY0" fmla="*/ 0 h 3384376"/>
              <a:gd name="connsiteX1" fmla="*/ 713214 w 713214"/>
              <a:gd name="connsiteY1" fmla="*/ 0 h 3384376"/>
              <a:gd name="connsiteX2" fmla="*/ 713214 w 713214"/>
              <a:gd name="connsiteY2" fmla="*/ 3384376 h 3384376"/>
              <a:gd name="connsiteX3" fmla="*/ 0 w 713214"/>
              <a:gd name="connsiteY3" fmla="*/ 3384376 h 3384376"/>
              <a:gd name="connsiteX4" fmla="*/ 0 w 713214"/>
              <a:gd name="connsiteY4" fmla="*/ 0 h 3384376"/>
              <a:gd name="connsiteX0" fmla="*/ 0 w 713214"/>
              <a:gd name="connsiteY0" fmla="*/ 0 h 3384376"/>
              <a:gd name="connsiteX1" fmla="*/ 713214 w 713214"/>
              <a:gd name="connsiteY1" fmla="*/ 0 h 3384376"/>
              <a:gd name="connsiteX2" fmla="*/ 713214 w 713214"/>
              <a:gd name="connsiteY2" fmla="*/ 3384376 h 3384376"/>
              <a:gd name="connsiteX3" fmla="*/ 0 w 713214"/>
              <a:gd name="connsiteY3" fmla="*/ 3384376 h 3384376"/>
              <a:gd name="connsiteX4" fmla="*/ 0 w 713214"/>
              <a:gd name="connsiteY4" fmla="*/ 0 h 3384376"/>
              <a:gd name="connsiteX0" fmla="*/ 0 w 787752"/>
              <a:gd name="connsiteY0" fmla="*/ 0 h 3384376"/>
              <a:gd name="connsiteX1" fmla="*/ 713214 w 787752"/>
              <a:gd name="connsiteY1" fmla="*/ 0 h 3384376"/>
              <a:gd name="connsiteX2" fmla="*/ 787752 w 787752"/>
              <a:gd name="connsiteY2" fmla="*/ 3240360 h 3384376"/>
              <a:gd name="connsiteX3" fmla="*/ 0 w 787752"/>
              <a:gd name="connsiteY3" fmla="*/ 3384376 h 3384376"/>
              <a:gd name="connsiteX4" fmla="*/ 0 w 787752"/>
              <a:gd name="connsiteY4" fmla="*/ 0 h 3384376"/>
              <a:gd name="connsiteX0" fmla="*/ 0 w 787752"/>
              <a:gd name="connsiteY0" fmla="*/ 0 h 3240360"/>
              <a:gd name="connsiteX1" fmla="*/ 713214 w 787752"/>
              <a:gd name="connsiteY1" fmla="*/ 0 h 3240360"/>
              <a:gd name="connsiteX2" fmla="*/ 787752 w 787752"/>
              <a:gd name="connsiteY2" fmla="*/ 3240360 h 3240360"/>
              <a:gd name="connsiteX3" fmla="*/ 0 w 787752"/>
              <a:gd name="connsiteY3" fmla="*/ 3240360 h 3240360"/>
              <a:gd name="connsiteX4" fmla="*/ 0 w 787752"/>
              <a:gd name="connsiteY4" fmla="*/ 0 h 3240360"/>
              <a:gd name="connsiteX0" fmla="*/ 0 w 787752"/>
              <a:gd name="connsiteY0" fmla="*/ 0 h 3240360"/>
              <a:gd name="connsiteX1" fmla="*/ 787752 w 787752"/>
              <a:gd name="connsiteY1" fmla="*/ 0 h 3240360"/>
              <a:gd name="connsiteX2" fmla="*/ 787752 w 787752"/>
              <a:gd name="connsiteY2" fmla="*/ 3240360 h 3240360"/>
              <a:gd name="connsiteX3" fmla="*/ 0 w 787752"/>
              <a:gd name="connsiteY3" fmla="*/ 3240360 h 3240360"/>
              <a:gd name="connsiteX4" fmla="*/ 0 w 787752"/>
              <a:gd name="connsiteY4" fmla="*/ 0 h 3240360"/>
              <a:gd name="connsiteX0" fmla="*/ 0 w 787752"/>
              <a:gd name="connsiteY0" fmla="*/ 0 h 3240360"/>
              <a:gd name="connsiteX1" fmla="*/ 787752 w 787752"/>
              <a:gd name="connsiteY1" fmla="*/ 0 h 3240360"/>
              <a:gd name="connsiteX2" fmla="*/ 787752 w 787752"/>
              <a:gd name="connsiteY2" fmla="*/ 3240360 h 3240360"/>
              <a:gd name="connsiteX3" fmla="*/ 427712 w 787752"/>
              <a:gd name="connsiteY3" fmla="*/ 3240360 h 3240360"/>
              <a:gd name="connsiteX4" fmla="*/ 0 w 787752"/>
              <a:gd name="connsiteY4" fmla="*/ 0 h 3240360"/>
              <a:gd name="connsiteX0" fmla="*/ 0 w 787752"/>
              <a:gd name="connsiteY0" fmla="*/ 0 h 3240360"/>
              <a:gd name="connsiteX1" fmla="*/ 787752 w 787752"/>
              <a:gd name="connsiteY1" fmla="*/ 0 h 3240360"/>
              <a:gd name="connsiteX2" fmla="*/ 787752 w 787752"/>
              <a:gd name="connsiteY2" fmla="*/ 3240360 h 3240360"/>
              <a:gd name="connsiteX3" fmla="*/ 304830 w 787752"/>
              <a:gd name="connsiteY3" fmla="*/ 3240360 h 3240360"/>
              <a:gd name="connsiteX4" fmla="*/ 0 w 787752"/>
              <a:gd name="connsiteY4" fmla="*/ 0 h 3240360"/>
              <a:gd name="connsiteX0" fmla="*/ 0 w 787752"/>
              <a:gd name="connsiteY0" fmla="*/ 0 h 3240360"/>
              <a:gd name="connsiteX1" fmla="*/ 787752 w 787752"/>
              <a:gd name="connsiteY1" fmla="*/ 0 h 3240360"/>
              <a:gd name="connsiteX2" fmla="*/ 787752 w 787752"/>
              <a:gd name="connsiteY2" fmla="*/ 3240360 h 3240360"/>
              <a:gd name="connsiteX3" fmla="*/ 384616 w 787752"/>
              <a:gd name="connsiteY3" fmla="*/ 3236580 h 3240360"/>
              <a:gd name="connsiteX4" fmla="*/ 0 w 787752"/>
              <a:gd name="connsiteY4" fmla="*/ 0 h 3240360"/>
              <a:gd name="connsiteX0" fmla="*/ 0 w 787752"/>
              <a:gd name="connsiteY0" fmla="*/ 0 h 3240360"/>
              <a:gd name="connsiteX1" fmla="*/ 787752 w 787752"/>
              <a:gd name="connsiteY1" fmla="*/ 0 h 3240360"/>
              <a:gd name="connsiteX2" fmla="*/ 787752 w 787752"/>
              <a:gd name="connsiteY2" fmla="*/ 3240360 h 3240360"/>
              <a:gd name="connsiteX3" fmla="*/ 0 w 787752"/>
              <a:gd name="connsiteY3" fmla="*/ 0 h 3240360"/>
              <a:gd name="connsiteX0" fmla="*/ 0 w 787752"/>
              <a:gd name="connsiteY0" fmla="*/ 0 h 3240360"/>
              <a:gd name="connsiteX1" fmla="*/ 787752 w 787752"/>
              <a:gd name="connsiteY1" fmla="*/ 0 h 3240360"/>
              <a:gd name="connsiteX2" fmla="*/ 787752 w 787752"/>
              <a:gd name="connsiteY2" fmla="*/ 3240360 h 3240360"/>
              <a:gd name="connsiteX3" fmla="*/ 0 w 787752"/>
              <a:gd name="connsiteY3" fmla="*/ 0 h 3240360"/>
              <a:gd name="connsiteX0" fmla="*/ 246060 w 1033812"/>
              <a:gd name="connsiteY0" fmla="*/ 0 h 3240360"/>
              <a:gd name="connsiteX1" fmla="*/ 1033812 w 1033812"/>
              <a:gd name="connsiteY1" fmla="*/ 0 h 3240360"/>
              <a:gd name="connsiteX2" fmla="*/ 1033812 w 1033812"/>
              <a:gd name="connsiteY2" fmla="*/ 3240360 h 3240360"/>
              <a:gd name="connsiteX3" fmla="*/ 246060 w 1033812"/>
              <a:gd name="connsiteY3" fmla="*/ 0 h 3240360"/>
              <a:gd name="connsiteX0" fmla="*/ 0 w 787752"/>
              <a:gd name="connsiteY0" fmla="*/ 0 h 3240360"/>
              <a:gd name="connsiteX1" fmla="*/ 787752 w 787752"/>
              <a:gd name="connsiteY1" fmla="*/ 0 h 3240360"/>
              <a:gd name="connsiteX2" fmla="*/ 787752 w 787752"/>
              <a:gd name="connsiteY2" fmla="*/ 3240360 h 3240360"/>
              <a:gd name="connsiteX3" fmla="*/ 0 w 787752"/>
              <a:gd name="connsiteY3" fmla="*/ 0 h 3240360"/>
              <a:gd name="connsiteX0" fmla="*/ 604888 w 1392640"/>
              <a:gd name="connsiteY0" fmla="*/ 0 h 3259128"/>
              <a:gd name="connsiteX1" fmla="*/ 1392640 w 1392640"/>
              <a:gd name="connsiteY1" fmla="*/ 0 h 3259128"/>
              <a:gd name="connsiteX2" fmla="*/ 1392640 w 1392640"/>
              <a:gd name="connsiteY2" fmla="*/ 3240360 h 3259128"/>
              <a:gd name="connsiteX3" fmla="*/ 604888 w 1392640"/>
              <a:gd name="connsiteY3" fmla="*/ 0 h 3259128"/>
              <a:gd name="connsiteX0" fmla="*/ 0 w 787752"/>
              <a:gd name="connsiteY0" fmla="*/ 0 h 3240360"/>
              <a:gd name="connsiteX1" fmla="*/ 787752 w 787752"/>
              <a:gd name="connsiteY1" fmla="*/ 0 h 3240360"/>
              <a:gd name="connsiteX2" fmla="*/ 787752 w 787752"/>
              <a:gd name="connsiteY2" fmla="*/ 3240360 h 3240360"/>
              <a:gd name="connsiteX3" fmla="*/ 0 w 787752"/>
              <a:gd name="connsiteY3" fmla="*/ 0 h 3240360"/>
              <a:gd name="connsiteX0" fmla="*/ 45599 w 833351"/>
              <a:gd name="connsiteY0" fmla="*/ 0 h 3780420"/>
              <a:gd name="connsiteX1" fmla="*/ 833351 w 833351"/>
              <a:gd name="connsiteY1" fmla="*/ 0 h 3780420"/>
              <a:gd name="connsiteX2" fmla="*/ 833351 w 833351"/>
              <a:gd name="connsiteY2" fmla="*/ 3240360 h 3780420"/>
              <a:gd name="connsiteX3" fmla="*/ 350429 w 833351"/>
              <a:gd name="connsiteY3" fmla="*/ 3240360 h 3780420"/>
              <a:gd name="connsiteX4" fmla="*/ 45599 w 833351"/>
              <a:gd name="connsiteY4" fmla="*/ 0 h 3780420"/>
              <a:gd name="connsiteX0" fmla="*/ 45599 w 833351"/>
              <a:gd name="connsiteY0" fmla="*/ 0 h 3709940"/>
              <a:gd name="connsiteX1" fmla="*/ 833351 w 833351"/>
              <a:gd name="connsiteY1" fmla="*/ 0 h 3709940"/>
              <a:gd name="connsiteX2" fmla="*/ 833351 w 833351"/>
              <a:gd name="connsiteY2" fmla="*/ 3240360 h 3709940"/>
              <a:gd name="connsiteX3" fmla="*/ 350429 w 833351"/>
              <a:gd name="connsiteY3" fmla="*/ 3240360 h 3709940"/>
              <a:gd name="connsiteX4" fmla="*/ 45599 w 833351"/>
              <a:gd name="connsiteY4" fmla="*/ 0 h 3709940"/>
              <a:gd name="connsiteX0" fmla="*/ 45599 w 833351"/>
              <a:gd name="connsiteY0" fmla="*/ 0 h 3244838"/>
              <a:gd name="connsiteX1" fmla="*/ 833351 w 833351"/>
              <a:gd name="connsiteY1" fmla="*/ 0 h 3244838"/>
              <a:gd name="connsiteX2" fmla="*/ 833351 w 833351"/>
              <a:gd name="connsiteY2" fmla="*/ 3240360 h 3244838"/>
              <a:gd name="connsiteX3" fmla="*/ 350429 w 833351"/>
              <a:gd name="connsiteY3" fmla="*/ 3240360 h 3244838"/>
              <a:gd name="connsiteX4" fmla="*/ 45599 w 833351"/>
              <a:gd name="connsiteY4" fmla="*/ 0 h 3244838"/>
              <a:gd name="connsiteX0" fmla="*/ 45599 w 833351"/>
              <a:gd name="connsiteY0" fmla="*/ 0 h 3244838"/>
              <a:gd name="connsiteX1" fmla="*/ 833351 w 833351"/>
              <a:gd name="connsiteY1" fmla="*/ 0 h 3244838"/>
              <a:gd name="connsiteX2" fmla="*/ 833351 w 833351"/>
              <a:gd name="connsiteY2" fmla="*/ 3240360 h 3244838"/>
              <a:gd name="connsiteX3" fmla="*/ 350429 w 833351"/>
              <a:gd name="connsiteY3" fmla="*/ 3240360 h 3244838"/>
              <a:gd name="connsiteX4" fmla="*/ 45599 w 833351"/>
              <a:gd name="connsiteY4" fmla="*/ 0 h 3244838"/>
              <a:gd name="connsiteX0" fmla="*/ 45599 w 833351"/>
              <a:gd name="connsiteY0" fmla="*/ 0 h 3244838"/>
              <a:gd name="connsiteX1" fmla="*/ 833351 w 833351"/>
              <a:gd name="connsiteY1" fmla="*/ 0 h 3244838"/>
              <a:gd name="connsiteX2" fmla="*/ 833351 w 833351"/>
              <a:gd name="connsiteY2" fmla="*/ 3240360 h 3244838"/>
              <a:gd name="connsiteX3" fmla="*/ 350429 w 833351"/>
              <a:gd name="connsiteY3" fmla="*/ 3240360 h 3244838"/>
              <a:gd name="connsiteX4" fmla="*/ 45599 w 833351"/>
              <a:gd name="connsiteY4" fmla="*/ 0 h 3244838"/>
              <a:gd name="connsiteX0" fmla="*/ 45599 w 833351"/>
              <a:gd name="connsiteY0" fmla="*/ 0 h 3244838"/>
              <a:gd name="connsiteX1" fmla="*/ 833351 w 833351"/>
              <a:gd name="connsiteY1" fmla="*/ 0 h 3244838"/>
              <a:gd name="connsiteX2" fmla="*/ 833351 w 833351"/>
              <a:gd name="connsiteY2" fmla="*/ 3240360 h 3244838"/>
              <a:gd name="connsiteX3" fmla="*/ 350429 w 833351"/>
              <a:gd name="connsiteY3" fmla="*/ 3240360 h 3244838"/>
              <a:gd name="connsiteX4" fmla="*/ 45599 w 833351"/>
              <a:gd name="connsiteY4" fmla="*/ 0 h 3244838"/>
              <a:gd name="connsiteX0" fmla="*/ 45599 w 833351"/>
              <a:gd name="connsiteY0" fmla="*/ 0 h 3244838"/>
              <a:gd name="connsiteX1" fmla="*/ 789558 w 833351"/>
              <a:gd name="connsiteY1" fmla="*/ 0 h 3244838"/>
              <a:gd name="connsiteX2" fmla="*/ 833351 w 833351"/>
              <a:gd name="connsiteY2" fmla="*/ 3240360 h 3244838"/>
              <a:gd name="connsiteX3" fmla="*/ 350429 w 833351"/>
              <a:gd name="connsiteY3" fmla="*/ 3240360 h 3244838"/>
              <a:gd name="connsiteX4" fmla="*/ 45599 w 833351"/>
              <a:gd name="connsiteY4" fmla="*/ 0 h 3244838"/>
              <a:gd name="connsiteX0" fmla="*/ 45599 w 1028461"/>
              <a:gd name="connsiteY0" fmla="*/ 0 h 3244838"/>
              <a:gd name="connsiteX1" fmla="*/ 789558 w 1028461"/>
              <a:gd name="connsiteY1" fmla="*/ 0 h 3244838"/>
              <a:gd name="connsiteX2" fmla="*/ 833351 w 1028461"/>
              <a:gd name="connsiteY2" fmla="*/ 3240360 h 3244838"/>
              <a:gd name="connsiteX3" fmla="*/ 350429 w 1028461"/>
              <a:gd name="connsiteY3" fmla="*/ 3240360 h 3244838"/>
              <a:gd name="connsiteX4" fmla="*/ 45599 w 1028461"/>
              <a:gd name="connsiteY4" fmla="*/ 0 h 3244838"/>
              <a:gd name="connsiteX0" fmla="*/ 45599 w 1079036"/>
              <a:gd name="connsiteY0" fmla="*/ 0 h 3244838"/>
              <a:gd name="connsiteX1" fmla="*/ 789558 w 1079036"/>
              <a:gd name="connsiteY1" fmla="*/ 0 h 3244838"/>
              <a:gd name="connsiteX2" fmla="*/ 833351 w 1079036"/>
              <a:gd name="connsiteY2" fmla="*/ 3240360 h 3244838"/>
              <a:gd name="connsiteX3" fmla="*/ 350429 w 1079036"/>
              <a:gd name="connsiteY3" fmla="*/ 3240360 h 3244838"/>
              <a:gd name="connsiteX4" fmla="*/ 45599 w 1079036"/>
              <a:gd name="connsiteY4" fmla="*/ 0 h 3244838"/>
              <a:gd name="connsiteX0" fmla="*/ 45599 w 1079036"/>
              <a:gd name="connsiteY0" fmla="*/ 15698 h 3260536"/>
              <a:gd name="connsiteX1" fmla="*/ 617956 w 1079036"/>
              <a:gd name="connsiteY1" fmla="*/ 0 h 3260536"/>
              <a:gd name="connsiteX2" fmla="*/ 833351 w 1079036"/>
              <a:gd name="connsiteY2" fmla="*/ 3256058 h 3260536"/>
              <a:gd name="connsiteX3" fmla="*/ 350429 w 1079036"/>
              <a:gd name="connsiteY3" fmla="*/ 3256058 h 3260536"/>
              <a:gd name="connsiteX4" fmla="*/ 45599 w 1079036"/>
              <a:gd name="connsiteY4" fmla="*/ 15698 h 3260536"/>
              <a:gd name="connsiteX0" fmla="*/ 45599 w 958946"/>
              <a:gd name="connsiteY0" fmla="*/ 15698 h 3322177"/>
              <a:gd name="connsiteX1" fmla="*/ 617956 w 958946"/>
              <a:gd name="connsiteY1" fmla="*/ 0 h 3322177"/>
              <a:gd name="connsiteX2" fmla="*/ 713261 w 958946"/>
              <a:gd name="connsiteY2" fmla="*/ 3317699 h 3322177"/>
              <a:gd name="connsiteX3" fmla="*/ 350429 w 958946"/>
              <a:gd name="connsiteY3" fmla="*/ 3256058 h 3322177"/>
              <a:gd name="connsiteX4" fmla="*/ 45599 w 958946"/>
              <a:gd name="connsiteY4" fmla="*/ 15698 h 3322177"/>
              <a:gd name="connsiteX0" fmla="*/ 45599 w 1069274"/>
              <a:gd name="connsiteY0" fmla="*/ 15698 h 3322177"/>
              <a:gd name="connsiteX1" fmla="*/ 617956 w 1069274"/>
              <a:gd name="connsiteY1" fmla="*/ 0 h 3322177"/>
              <a:gd name="connsiteX2" fmla="*/ 713261 w 1069274"/>
              <a:gd name="connsiteY2" fmla="*/ 3317699 h 3322177"/>
              <a:gd name="connsiteX3" fmla="*/ 350429 w 1069274"/>
              <a:gd name="connsiteY3" fmla="*/ 3256058 h 3322177"/>
              <a:gd name="connsiteX4" fmla="*/ 45599 w 1069274"/>
              <a:gd name="connsiteY4" fmla="*/ 15698 h 3322177"/>
              <a:gd name="connsiteX0" fmla="*/ 45599 w 1076647"/>
              <a:gd name="connsiteY0" fmla="*/ 15698 h 3322177"/>
              <a:gd name="connsiteX1" fmla="*/ 617956 w 1076647"/>
              <a:gd name="connsiteY1" fmla="*/ 0 h 3322177"/>
              <a:gd name="connsiteX2" fmla="*/ 713261 w 1076647"/>
              <a:gd name="connsiteY2" fmla="*/ 3317699 h 3322177"/>
              <a:gd name="connsiteX3" fmla="*/ 350429 w 1076647"/>
              <a:gd name="connsiteY3" fmla="*/ 3256058 h 3322177"/>
              <a:gd name="connsiteX4" fmla="*/ 45599 w 1076647"/>
              <a:gd name="connsiteY4" fmla="*/ 15698 h 3322177"/>
              <a:gd name="connsiteX0" fmla="*/ 45599 w 1080393"/>
              <a:gd name="connsiteY0" fmla="*/ 15698 h 3322177"/>
              <a:gd name="connsiteX1" fmla="*/ 617956 w 1080393"/>
              <a:gd name="connsiteY1" fmla="*/ 0 h 3322177"/>
              <a:gd name="connsiteX2" fmla="*/ 713261 w 1080393"/>
              <a:gd name="connsiteY2" fmla="*/ 3317699 h 3322177"/>
              <a:gd name="connsiteX3" fmla="*/ 350429 w 1080393"/>
              <a:gd name="connsiteY3" fmla="*/ 3256058 h 3322177"/>
              <a:gd name="connsiteX4" fmla="*/ 45599 w 1080393"/>
              <a:gd name="connsiteY4" fmla="*/ 15698 h 3322177"/>
              <a:gd name="connsiteX0" fmla="*/ 45599 w 1080393"/>
              <a:gd name="connsiteY0" fmla="*/ 15698 h 3439866"/>
              <a:gd name="connsiteX1" fmla="*/ 617956 w 1080393"/>
              <a:gd name="connsiteY1" fmla="*/ 0 h 3439866"/>
              <a:gd name="connsiteX2" fmla="*/ 713261 w 1080393"/>
              <a:gd name="connsiteY2" fmla="*/ 3317699 h 3439866"/>
              <a:gd name="connsiteX3" fmla="*/ 342584 w 1080393"/>
              <a:gd name="connsiteY3" fmla="*/ 3436026 h 3439866"/>
              <a:gd name="connsiteX4" fmla="*/ 45599 w 1080393"/>
              <a:gd name="connsiteY4" fmla="*/ 15698 h 3439866"/>
              <a:gd name="connsiteX0" fmla="*/ 45599 w 1080393"/>
              <a:gd name="connsiteY0" fmla="*/ 15698 h 3439866"/>
              <a:gd name="connsiteX1" fmla="*/ 617956 w 1080393"/>
              <a:gd name="connsiteY1" fmla="*/ 0 h 3439866"/>
              <a:gd name="connsiteX2" fmla="*/ 710080 w 1080393"/>
              <a:gd name="connsiteY2" fmla="*/ 3357387 h 3439866"/>
              <a:gd name="connsiteX3" fmla="*/ 342584 w 1080393"/>
              <a:gd name="connsiteY3" fmla="*/ 3436026 h 3439866"/>
              <a:gd name="connsiteX4" fmla="*/ 45599 w 1080393"/>
              <a:gd name="connsiteY4" fmla="*/ 15698 h 3439866"/>
              <a:gd name="connsiteX0" fmla="*/ 45599 w 1080393"/>
              <a:gd name="connsiteY0" fmla="*/ 15698 h 3469267"/>
              <a:gd name="connsiteX1" fmla="*/ 617956 w 1080393"/>
              <a:gd name="connsiteY1" fmla="*/ 0 h 3469267"/>
              <a:gd name="connsiteX2" fmla="*/ 701472 w 1080393"/>
              <a:gd name="connsiteY2" fmla="*/ 3464789 h 3469267"/>
              <a:gd name="connsiteX3" fmla="*/ 342584 w 1080393"/>
              <a:gd name="connsiteY3" fmla="*/ 3436026 h 3469267"/>
              <a:gd name="connsiteX4" fmla="*/ 45599 w 1080393"/>
              <a:gd name="connsiteY4" fmla="*/ 15698 h 3469267"/>
              <a:gd name="connsiteX0" fmla="*/ 45599 w 1080393"/>
              <a:gd name="connsiteY0" fmla="*/ 15698 h 3469267"/>
              <a:gd name="connsiteX1" fmla="*/ 617956 w 1080393"/>
              <a:gd name="connsiteY1" fmla="*/ 0 h 3469267"/>
              <a:gd name="connsiteX2" fmla="*/ 701472 w 1080393"/>
              <a:gd name="connsiteY2" fmla="*/ 3464789 h 3469267"/>
              <a:gd name="connsiteX3" fmla="*/ 342584 w 1080393"/>
              <a:gd name="connsiteY3" fmla="*/ 3436026 h 3469267"/>
              <a:gd name="connsiteX4" fmla="*/ 45599 w 1080393"/>
              <a:gd name="connsiteY4" fmla="*/ 15698 h 3469267"/>
              <a:gd name="connsiteX0" fmla="*/ 45599 w 1001892"/>
              <a:gd name="connsiteY0" fmla="*/ 36877 h 3490446"/>
              <a:gd name="connsiteX1" fmla="*/ 353692 w 1001892"/>
              <a:gd name="connsiteY1" fmla="*/ 0 h 3490446"/>
              <a:gd name="connsiteX2" fmla="*/ 701472 w 1001892"/>
              <a:gd name="connsiteY2" fmla="*/ 3485968 h 3490446"/>
              <a:gd name="connsiteX3" fmla="*/ 342584 w 1001892"/>
              <a:gd name="connsiteY3" fmla="*/ 3457205 h 3490446"/>
              <a:gd name="connsiteX4" fmla="*/ 45599 w 1001892"/>
              <a:gd name="connsiteY4" fmla="*/ 36877 h 3490446"/>
              <a:gd name="connsiteX0" fmla="*/ 45599 w 1040127"/>
              <a:gd name="connsiteY0" fmla="*/ 36877 h 3490446"/>
              <a:gd name="connsiteX1" fmla="*/ 353692 w 1040127"/>
              <a:gd name="connsiteY1" fmla="*/ 0 h 3490446"/>
              <a:gd name="connsiteX2" fmla="*/ 701472 w 1040127"/>
              <a:gd name="connsiteY2" fmla="*/ 3485968 h 3490446"/>
              <a:gd name="connsiteX3" fmla="*/ 342584 w 1040127"/>
              <a:gd name="connsiteY3" fmla="*/ 3457205 h 3490446"/>
              <a:gd name="connsiteX4" fmla="*/ 45599 w 1040127"/>
              <a:gd name="connsiteY4" fmla="*/ 36877 h 3490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0127" h="3490446">
                <a:moveTo>
                  <a:pt x="45599" y="36877"/>
                </a:moveTo>
                <a:lnTo>
                  <a:pt x="353692" y="0"/>
                </a:lnTo>
                <a:cubicBezTo>
                  <a:pt x="1040127" y="766786"/>
                  <a:pt x="1001892" y="2483255"/>
                  <a:pt x="701472" y="3485968"/>
                </a:cubicBezTo>
                <a:cubicBezTo>
                  <a:pt x="312035" y="3490446"/>
                  <a:pt x="583180" y="3461045"/>
                  <a:pt x="342584" y="3457205"/>
                </a:cubicBezTo>
                <a:cubicBezTo>
                  <a:pt x="211292" y="2917145"/>
                  <a:pt x="0" y="506457"/>
                  <a:pt x="45599" y="36877"/>
                </a:cubicBezTo>
                <a:close/>
              </a:path>
            </a:pathLst>
          </a:cu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9" name="Rectangle 28"/>
          <p:cNvSpPr/>
          <p:nvPr/>
        </p:nvSpPr>
        <p:spPr>
          <a:xfrm>
            <a:off x="4214810" y="5929330"/>
            <a:ext cx="4572000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n-US" altLang="zh-CN" dirty="0" smtClean="0"/>
              <a:t>More </a:t>
            </a:r>
            <a:r>
              <a:rPr lang="en-US" altLang="zh-CN" dirty="0" smtClean="0"/>
              <a:t>information, please </a:t>
            </a:r>
            <a:r>
              <a:rPr lang="en-US" altLang="zh-CN" dirty="0" smtClean="0"/>
              <a:t>view this website: </a:t>
            </a:r>
            <a:r>
              <a:rPr lang="en-US" altLang="zh-CN" dirty="0" smtClean="0">
                <a:hlinkClick r:id="rId4"/>
              </a:rPr>
              <a:t>www.3dpageflip.com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"/>
                            </p:stCondLst>
                            <p:childTnLst>
                              <p:par>
                                <p:cTn id="14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220</Words>
  <Application>Microsoft Office PowerPoint</Application>
  <PresentationFormat>On-screen Show (4:3)</PresentationFormat>
  <Paragraphs>20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主题​​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HHQ</dc:creator>
  <cp:lastModifiedBy>s</cp:lastModifiedBy>
  <cp:revision>55</cp:revision>
  <dcterms:created xsi:type="dcterms:W3CDTF">2012-12-07T14:55:48Z</dcterms:created>
  <dcterms:modified xsi:type="dcterms:W3CDTF">2013-04-24T03:23:56Z</dcterms:modified>
</cp:coreProperties>
</file>