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00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flippagemaker.com/flippingbook-maker/index.html" TargetMode="External"/><Relationship Id="rId1" Type="http://schemas.openxmlformats.org/officeDocument/2006/relationships/slideLayout" Target="../slideLayouts/slideLayout1.xml"/><Relationship Id="rId4" Type="http://schemas.openxmlformats.org/officeDocument/2006/relationships/hyperlink" Target="http://flippagemaker.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flippagemaker.com/flippingbook-maker/index.html" TargetMode="External"/><Relationship Id="rId1" Type="http://schemas.openxmlformats.org/officeDocument/2006/relationships/slideLayout" Target="../slideLayouts/slideLayout7.xml"/><Relationship Id="rId4" Type="http://schemas.openxmlformats.org/officeDocument/2006/relationships/hyperlink" Target="http://flippagemaker.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hyperlink" Target="http://flippagemaker.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flippagemaker.com/"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flippagemaker.com/"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flippagemaker.com/"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flippagemaker.com/flippingbook-maker/index.html" TargetMode="External"/><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hyperlink" Target="http://flippagemake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34975"/>
            <a:ext cx="7772400" cy="1470025"/>
          </a:xfrm>
        </p:spPr>
        <p:txBody>
          <a:bodyPr>
            <a:noAutofit/>
          </a:bodyPr>
          <a:lstStyle/>
          <a:p>
            <a:r>
              <a:rPr lang="en-US" altLang="zh-CN" sz="5400" dirty="0" smtClean="0"/>
              <a:t>Create Colorful Bookmark Tabs With </a:t>
            </a:r>
            <a:r>
              <a:rPr lang="en-US" altLang="zh-CN" sz="5400" dirty="0" err="1" smtClean="0"/>
              <a:t>FlipBook</a:t>
            </a:r>
            <a:r>
              <a:rPr lang="en-US" altLang="zh-CN" sz="5400" dirty="0" smtClean="0"/>
              <a:t> Creator</a:t>
            </a:r>
            <a:endParaRPr lang="zh-CN" altLang="en-US" sz="5400" dirty="0"/>
          </a:p>
        </p:txBody>
      </p:sp>
      <p:sp>
        <p:nvSpPr>
          <p:cNvPr id="3" name="Subtitle 2"/>
          <p:cNvSpPr>
            <a:spLocks noGrp="1"/>
          </p:cNvSpPr>
          <p:nvPr>
            <p:ph type="subTitle" idx="1"/>
          </p:nvPr>
        </p:nvSpPr>
        <p:spPr>
          <a:xfrm>
            <a:off x="0" y="1905000"/>
            <a:ext cx="9144000" cy="1752600"/>
          </a:xfrm>
        </p:spPr>
        <p:txBody>
          <a:bodyPr/>
          <a:lstStyle/>
          <a:p>
            <a:r>
              <a:rPr lang="en-US" altLang="zh-CN" dirty="0" err="1" smtClean="0">
                <a:solidFill>
                  <a:schemeClr val="accent2">
                    <a:lumMod val="75000"/>
                  </a:schemeClr>
                </a:solidFill>
              </a:rPr>
              <a:t>Flippagemaker</a:t>
            </a:r>
            <a:r>
              <a:rPr lang="en-US" altLang="zh-CN" dirty="0" smtClean="0">
                <a:solidFill>
                  <a:schemeClr val="accent2">
                    <a:lumMod val="75000"/>
                  </a:schemeClr>
                </a:solidFill>
              </a:rPr>
              <a:t> had announced a latest </a:t>
            </a:r>
            <a:r>
              <a:rPr lang="en-US" altLang="zh-CN" dirty="0" err="1" smtClean="0">
                <a:solidFill>
                  <a:schemeClr val="accent2">
                    <a:lumMod val="75000"/>
                  </a:schemeClr>
                </a:solidFill>
                <a:hlinkClick r:id="rId2"/>
              </a:rPr>
              <a:t>FlipBook</a:t>
            </a:r>
            <a:r>
              <a:rPr lang="en-US" altLang="zh-CN" dirty="0" smtClean="0">
                <a:solidFill>
                  <a:schemeClr val="accent2">
                    <a:lumMod val="75000"/>
                  </a:schemeClr>
                </a:solidFill>
                <a:hlinkClick r:id="rId2"/>
              </a:rPr>
              <a:t> Creator</a:t>
            </a:r>
            <a:r>
              <a:rPr lang="en-US" altLang="zh-CN" dirty="0" smtClean="0">
                <a:solidFill>
                  <a:schemeClr val="accent2">
                    <a:lumMod val="75000"/>
                  </a:schemeClr>
                </a:solidFill>
              </a:rPr>
              <a:t> V3.8.8</a:t>
            </a:r>
            <a:endParaRPr lang="zh-CN" altLang="en-US" dirty="0">
              <a:solidFill>
                <a:schemeClr val="accent2">
                  <a:lumMod val="75000"/>
                </a:schemeClr>
              </a:solidFill>
            </a:endParaRPr>
          </a:p>
        </p:txBody>
      </p:sp>
      <p:pic>
        <p:nvPicPr>
          <p:cNvPr id="4" name="Picture 3" descr="QQ截图20130221162730.jpg"/>
          <p:cNvPicPr>
            <a:picLocks noChangeAspect="1"/>
          </p:cNvPicPr>
          <p:nvPr/>
        </p:nvPicPr>
        <p:blipFill>
          <a:blip r:embed="rId3" cstate="print"/>
          <a:stretch>
            <a:fillRect/>
          </a:stretch>
        </p:blipFill>
        <p:spPr>
          <a:xfrm>
            <a:off x="1738312" y="2514600"/>
            <a:ext cx="5576888" cy="3904465"/>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
        <p:nvSpPr>
          <p:cNvPr id="5" name="TextBox 4"/>
          <p:cNvSpPr txBox="1"/>
          <p:nvPr/>
        </p:nvSpPr>
        <p:spPr>
          <a:xfrm>
            <a:off x="0" y="6324600"/>
            <a:ext cx="9144000" cy="430887"/>
          </a:xfrm>
          <a:prstGeom prst="rect">
            <a:avLst/>
          </a:prstGeom>
          <a:noFill/>
        </p:spPr>
        <p:txBody>
          <a:bodyPr wrap="square" rtlCol="0">
            <a:spAutoFit/>
          </a:bodyPr>
          <a:lstStyle/>
          <a:p>
            <a:pPr algn="ctr"/>
            <a:r>
              <a:rPr lang="en-US" altLang="zh-CN" sz="2200" dirty="0" smtClean="0"/>
              <a:t>For </a:t>
            </a:r>
            <a:r>
              <a:rPr lang="en-US" altLang="zh-CN" sz="2200" dirty="0" smtClean="0"/>
              <a:t>more information: </a:t>
            </a:r>
            <a:r>
              <a:rPr lang="en-US" altLang="zh-CN" sz="2200" dirty="0" smtClean="0">
                <a:hlinkClick r:id="rId4"/>
              </a:rPr>
              <a:t>http://</a:t>
            </a:r>
            <a:r>
              <a:rPr lang="en-US" altLang="zh-CN" sz="2200" dirty="0" smtClean="0">
                <a:hlinkClick r:id="rId4"/>
              </a:rPr>
              <a:t>flippagemaker.com/</a:t>
            </a:r>
            <a:endParaRPr lang="zh-CN" alt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extBox 1"/>
          <p:cNvSpPr txBox="1"/>
          <p:nvPr/>
        </p:nvSpPr>
        <p:spPr>
          <a:xfrm>
            <a:off x="0" y="609600"/>
            <a:ext cx="9144000" cy="707886"/>
          </a:xfrm>
          <a:prstGeom prst="rect">
            <a:avLst/>
          </a:prstGeom>
          <a:noFill/>
        </p:spPr>
        <p:txBody>
          <a:bodyPr wrap="square" rtlCol="0">
            <a:spAutoFit/>
          </a:bodyPr>
          <a:lstStyle/>
          <a:p>
            <a:pPr algn="ctr"/>
            <a:r>
              <a:rPr lang="en-US" altLang="zh-CN" sz="4000" dirty="0" smtClean="0"/>
              <a:t>Why Bookmark Tab is necessary?</a:t>
            </a:r>
            <a:endParaRPr lang="zh-CN" altLang="en-US" sz="4000" dirty="0"/>
          </a:p>
        </p:txBody>
      </p:sp>
      <p:sp>
        <p:nvSpPr>
          <p:cNvPr id="4" name="TextBox 3"/>
          <p:cNvSpPr txBox="1"/>
          <p:nvPr/>
        </p:nvSpPr>
        <p:spPr>
          <a:xfrm>
            <a:off x="457200" y="1752600"/>
            <a:ext cx="8229600" cy="1569660"/>
          </a:xfrm>
          <a:prstGeom prst="rect">
            <a:avLst/>
          </a:prstGeom>
          <a:noFill/>
        </p:spPr>
        <p:txBody>
          <a:bodyPr wrap="square" rtlCol="0">
            <a:spAutoFit/>
          </a:bodyPr>
          <a:lstStyle/>
          <a:p>
            <a:pPr algn="just"/>
            <a:r>
              <a:rPr lang="en-US" altLang="zh-CN" sz="2400" dirty="0" err="1" smtClean="0">
                <a:hlinkClick r:id="rId2"/>
              </a:rPr>
              <a:t>FlipBook</a:t>
            </a:r>
            <a:r>
              <a:rPr lang="en-US" altLang="zh-CN" sz="2400" dirty="0" smtClean="0">
                <a:hlinkClick r:id="rId2"/>
              </a:rPr>
              <a:t> Creator</a:t>
            </a:r>
            <a:r>
              <a:rPr lang="en-US" altLang="zh-CN" sz="2400" dirty="0" smtClean="0"/>
              <a:t> is used to create flipping book from PDF file. Users can publish e-magazine, brochure, manual and catalog online. Recently, flippagemaker.com had announced new features in </a:t>
            </a:r>
            <a:r>
              <a:rPr lang="en-US" altLang="zh-CN" sz="2400" dirty="0" err="1" smtClean="0"/>
              <a:t>FlipBook</a:t>
            </a:r>
            <a:r>
              <a:rPr lang="en-US" altLang="zh-CN" sz="2400" dirty="0" smtClean="0"/>
              <a:t> Creator 3.8.8. </a:t>
            </a:r>
            <a:endParaRPr lang="zh-CN" altLang="en-US" sz="2400" dirty="0"/>
          </a:p>
        </p:txBody>
      </p:sp>
      <p:pic>
        <p:nvPicPr>
          <p:cNvPr id="5" name="Picture 4" descr="bookmark.jpg"/>
          <p:cNvPicPr>
            <a:picLocks noChangeAspect="1"/>
          </p:cNvPicPr>
          <p:nvPr/>
        </p:nvPicPr>
        <p:blipFill>
          <a:blip r:embed="rId3" cstate="print"/>
          <a:stretch>
            <a:fillRect/>
          </a:stretch>
        </p:blipFill>
        <p:spPr>
          <a:xfrm>
            <a:off x="381000" y="3657600"/>
            <a:ext cx="2590800" cy="2590800"/>
          </a:xfrm>
          <a:prstGeom prst="rect">
            <a:avLst/>
          </a:prstGeom>
          <a:ln>
            <a:noFill/>
          </a:ln>
          <a:effectLst>
            <a:softEdge rad="112500"/>
          </a:effectLst>
        </p:spPr>
      </p:pic>
      <p:sp>
        <p:nvSpPr>
          <p:cNvPr id="6" name="TextBox 5"/>
          <p:cNvSpPr txBox="1"/>
          <p:nvPr/>
        </p:nvSpPr>
        <p:spPr>
          <a:xfrm>
            <a:off x="2971800" y="3581400"/>
            <a:ext cx="5638800" cy="2308324"/>
          </a:xfrm>
          <a:prstGeom prst="rect">
            <a:avLst/>
          </a:prstGeom>
          <a:noFill/>
        </p:spPr>
        <p:txBody>
          <a:bodyPr wrap="square" rtlCol="0">
            <a:spAutoFit/>
          </a:bodyPr>
          <a:lstStyle/>
          <a:p>
            <a:pPr algn="just"/>
            <a:r>
              <a:rPr lang="en-US" altLang="zh-CN" sz="2400" dirty="0" smtClean="0"/>
              <a:t>Add bookmark tab plays an important role for navigation. The feature allows users to set caption and page index for each bookmark tab easily. Go ahead to learn the simple steps to design colorful bookmark tab now!</a:t>
            </a:r>
            <a:endParaRPr lang="zh-CN" altLang="en-US" sz="2400" dirty="0"/>
          </a:p>
        </p:txBody>
      </p:sp>
      <p:sp>
        <p:nvSpPr>
          <p:cNvPr id="7" name="TextBox 6"/>
          <p:cNvSpPr txBox="1"/>
          <p:nvPr/>
        </p:nvSpPr>
        <p:spPr>
          <a:xfrm>
            <a:off x="0" y="6324600"/>
            <a:ext cx="9144000" cy="430887"/>
          </a:xfrm>
          <a:prstGeom prst="rect">
            <a:avLst/>
          </a:prstGeom>
          <a:noFill/>
        </p:spPr>
        <p:txBody>
          <a:bodyPr wrap="square" rtlCol="0">
            <a:spAutoFit/>
          </a:bodyPr>
          <a:lstStyle/>
          <a:p>
            <a:pPr algn="ctr"/>
            <a:r>
              <a:rPr lang="en-US" altLang="zh-CN" sz="2200" dirty="0" smtClean="0"/>
              <a:t>For </a:t>
            </a:r>
            <a:r>
              <a:rPr lang="en-US" altLang="zh-CN" sz="2200" dirty="0" smtClean="0"/>
              <a:t>more information: </a:t>
            </a:r>
            <a:r>
              <a:rPr lang="en-US" altLang="zh-CN" sz="2200" dirty="0" smtClean="0">
                <a:hlinkClick r:id="rId4"/>
              </a:rPr>
              <a:t>http://</a:t>
            </a:r>
            <a:r>
              <a:rPr lang="en-US" altLang="zh-CN" sz="2200" dirty="0" smtClean="0">
                <a:hlinkClick r:id="rId4"/>
              </a:rPr>
              <a:t>flippagemaker.com/</a:t>
            </a:r>
            <a:endParaRPr lang="zh-CN" alt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25000" r="-25000"/>
          </a:stretch>
        </a:blipFill>
        <a:effectLst/>
      </p:bgPr>
    </p:bg>
    <p:spTree>
      <p:nvGrpSpPr>
        <p:cNvPr id="1" name=""/>
        <p:cNvGrpSpPr/>
        <p:nvPr/>
      </p:nvGrpSpPr>
      <p:grpSpPr>
        <a:xfrm>
          <a:off x="0" y="0"/>
          <a:ext cx="0" cy="0"/>
          <a:chOff x="0" y="0"/>
          <a:chExt cx="0" cy="0"/>
        </a:xfrm>
      </p:grpSpPr>
      <p:pic>
        <p:nvPicPr>
          <p:cNvPr id="2" name="Picture 1" descr="QQ截图20130221164431.jpg"/>
          <p:cNvPicPr>
            <a:picLocks noChangeAspect="1"/>
          </p:cNvPicPr>
          <p:nvPr/>
        </p:nvPicPr>
        <p:blipFill>
          <a:blip r:embed="rId3" cstate="print"/>
          <a:stretch>
            <a:fillRect/>
          </a:stretch>
        </p:blipFill>
        <p:spPr>
          <a:xfrm>
            <a:off x="1524000" y="1683819"/>
            <a:ext cx="5638800" cy="44883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0" y="6324600"/>
            <a:ext cx="9144000" cy="430887"/>
          </a:xfrm>
          <a:prstGeom prst="rect">
            <a:avLst/>
          </a:prstGeom>
          <a:noFill/>
        </p:spPr>
        <p:txBody>
          <a:bodyPr wrap="square" rtlCol="0">
            <a:spAutoFit/>
          </a:bodyPr>
          <a:lstStyle/>
          <a:p>
            <a:pPr algn="ctr"/>
            <a:r>
              <a:rPr lang="en-US" altLang="zh-CN" sz="2200" dirty="0" smtClean="0"/>
              <a:t>For </a:t>
            </a:r>
            <a:r>
              <a:rPr lang="en-US" altLang="zh-CN" sz="2200" dirty="0" smtClean="0"/>
              <a:t>more information: </a:t>
            </a:r>
            <a:r>
              <a:rPr lang="en-US" altLang="zh-CN" sz="2200" dirty="0" smtClean="0">
                <a:hlinkClick r:id="rId4"/>
              </a:rPr>
              <a:t>http://</a:t>
            </a:r>
            <a:r>
              <a:rPr lang="en-US" altLang="zh-CN" sz="2200" dirty="0" smtClean="0">
                <a:hlinkClick r:id="rId4"/>
              </a:rPr>
              <a:t>flippagemaker.com/</a:t>
            </a:r>
            <a:endParaRPr lang="zh-CN" altLang="en-US" sz="2200" dirty="0"/>
          </a:p>
        </p:txBody>
      </p:sp>
      <p:sp>
        <p:nvSpPr>
          <p:cNvPr id="4" name="TextBox 3"/>
          <p:cNvSpPr txBox="1"/>
          <p:nvPr/>
        </p:nvSpPr>
        <p:spPr>
          <a:xfrm>
            <a:off x="1" y="228600"/>
            <a:ext cx="9144000" cy="1323439"/>
          </a:xfrm>
          <a:prstGeom prst="rect">
            <a:avLst/>
          </a:prstGeom>
          <a:noFill/>
        </p:spPr>
        <p:txBody>
          <a:bodyPr wrap="square" rtlCol="0">
            <a:spAutoFit/>
          </a:bodyPr>
          <a:lstStyle/>
          <a:p>
            <a:pPr algn="ctr"/>
            <a:r>
              <a:rPr lang="en-US" altLang="zh-CN" sz="4000" dirty="0" smtClean="0"/>
              <a:t>Step1, launch </a:t>
            </a:r>
            <a:r>
              <a:rPr lang="en-US" altLang="zh-CN" sz="4000" dirty="0" err="1" smtClean="0"/>
              <a:t>FlipBook</a:t>
            </a:r>
            <a:r>
              <a:rPr lang="en-US" altLang="zh-CN" sz="4000" dirty="0" smtClean="0"/>
              <a:t> Creator, click “Demo” to open the interface</a:t>
            </a:r>
            <a:endParaRPr lang="zh-CN" alt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EFD1"/>
            </a:gs>
            <a:gs pos="64999">
              <a:srgbClr val="F0EBD5"/>
            </a:gs>
            <a:gs pos="100000">
              <a:srgbClr val="D1C39F"/>
            </a:gs>
          </a:gsLst>
          <a:lin ang="13500000" scaled="1"/>
          <a:tileRect/>
        </a:gradFill>
        <a:effectLst/>
      </p:bgPr>
    </p:bg>
    <p:spTree>
      <p:nvGrpSpPr>
        <p:cNvPr id="1" name=""/>
        <p:cNvGrpSpPr/>
        <p:nvPr/>
      </p:nvGrpSpPr>
      <p:grpSpPr>
        <a:xfrm>
          <a:off x="0" y="0"/>
          <a:ext cx="0" cy="0"/>
          <a:chOff x="0" y="0"/>
          <a:chExt cx="0" cy="0"/>
        </a:xfrm>
      </p:grpSpPr>
      <p:sp>
        <p:nvSpPr>
          <p:cNvPr id="2" name="TextBox 1"/>
          <p:cNvSpPr txBox="1"/>
          <p:nvPr/>
        </p:nvSpPr>
        <p:spPr>
          <a:xfrm>
            <a:off x="0" y="6324600"/>
            <a:ext cx="9144000" cy="430887"/>
          </a:xfrm>
          <a:prstGeom prst="rect">
            <a:avLst/>
          </a:prstGeom>
          <a:noFill/>
        </p:spPr>
        <p:txBody>
          <a:bodyPr wrap="square" rtlCol="0">
            <a:spAutoFit/>
          </a:bodyPr>
          <a:lstStyle/>
          <a:p>
            <a:pPr algn="ctr"/>
            <a:r>
              <a:rPr lang="en-US" altLang="zh-CN" sz="2200" dirty="0" smtClean="0"/>
              <a:t>For </a:t>
            </a:r>
            <a:r>
              <a:rPr lang="en-US" altLang="zh-CN" sz="2200" dirty="0" smtClean="0"/>
              <a:t>more information: </a:t>
            </a:r>
            <a:r>
              <a:rPr lang="en-US" altLang="zh-CN" sz="2200" dirty="0" smtClean="0">
                <a:hlinkClick r:id="rId2"/>
              </a:rPr>
              <a:t>http://</a:t>
            </a:r>
            <a:r>
              <a:rPr lang="en-US" altLang="zh-CN" sz="2200" dirty="0" smtClean="0">
                <a:hlinkClick r:id="rId2"/>
              </a:rPr>
              <a:t>flippagemaker.com/</a:t>
            </a:r>
            <a:endParaRPr lang="zh-CN" altLang="en-US" sz="2200" dirty="0"/>
          </a:p>
        </p:txBody>
      </p:sp>
      <p:sp>
        <p:nvSpPr>
          <p:cNvPr id="3" name="TextBox 2"/>
          <p:cNvSpPr txBox="1"/>
          <p:nvPr/>
        </p:nvSpPr>
        <p:spPr>
          <a:xfrm>
            <a:off x="1" y="228600"/>
            <a:ext cx="9144000" cy="1323439"/>
          </a:xfrm>
          <a:prstGeom prst="rect">
            <a:avLst/>
          </a:prstGeom>
          <a:noFill/>
        </p:spPr>
        <p:txBody>
          <a:bodyPr wrap="square" rtlCol="0">
            <a:spAutoFit/>
          </a:bodyPr>
          <a:lstStyle/>
          <a:p>
            <a:pPr algn="ctr"/>
            <a:r>
              <a:rPr lang="en-US" altLang="zh-CN" sz="4000" dirty="0" smtClean="0"/>
              <a:t>Step2, click “Bookmark Tabs” in the left panel</a:t>
            </a:r>
            <a:endParaRPr lang="zh-CN" altLang="en-US" sz="4000" dirty="0"/>
          </a:p>
        </p:txBody>
      </p:sp>
      <p:pic>
        <p:nvPicPr>
          <p:cNvPr id="4" name="Picture 3" descr="QQ截图20130221165206.jpg"/>
          <p:cNvPicPr>
            <a:picLocks noChangeAspect="1"/>
          </p:cNvPicPr>
          <p:nvPr/>
        </p:nvPicPr>
        <p:blipFill>
          <a:blip r:embed="rId3" cstate="print"/>
          <a:stretch>
            <a:fillRect/>
          </a:stretch>
        </p:blipFill>
        <p:spPr>
          <a:xfrm>
            <a:off x="1092370" y="1752599"/>
            <a:ext cx="7137230" cy="42880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7000" r="-17000"/>
          </a:stretch>
        </a:blipFill>
        <a:effectLst/>
      </p:bgPr>
    </p:bg>
    <p:spTree>
      <p:nvGrpSpPr>
        <p:cNvPr id="1" name=""/>
        <p:cNvGrpSpPr/>
        <p:nvPr/>
      </p:nvGrpSpPr>
      <p:grpSpPr>
        <a:xfrm>
          <a:off x="0" y="0"/>
          <a:ext cx="0" cy="0"/>
          <a:chOff x="0" y="0"/>
          <a:chExt cx="0" cy="0"/>
        </a:xfrm>
      </p:grpSpPr>
      <p:sp>
        <p:nvSpPr>
          <p:cNvPr id="2" name="TextBox 1"/>
          <p:cNvSpPr txBox="1"/>
          <p:nvPr/>
        </p:nvSpPr>
        <p:spPr>
          <a:xfrm>
            <a:off x="0" y="6324600"/>
            <a:ext cx="9144000" cy="430887"/>
          </a:xfrm>
          <a:prstGeom prst="rect">
            <a:avLst/>
          </a:prstGeom>
          <a:noFill/>
        </p:spPr>
        <p:txBody>
          <a:bodyPr wrap="square" rtlCol="0">
            <a:spAutoFit/>
          </a:bodyPr>
          <a:lstStyle/>
          <a:p>
            <a:pPr algn="ctr"/>
            <a:r>
              <a:rPr lang="en-US" altLang="zh-CN" sz="2200" dirty="0" smtClean="0"/>
              <a:t>For </a:t>
            </a:r>
            <a:r>
              <a:rPr lang="en-US" altLang="zh-CN" sz="2200" dirty="0" smtClean="0"/>
              <a:t>more information: </a:t>
            </a:r>
            <a:r>
              <a:rPr lang="en-US" altLang="zh-CN" sz="2200" dirty="0" smtClean="0">
                <a:hlinkClick r:id="rId3"/>
              </a:rPr>
              <a:t>http://</a:t>
            </a:r>
            <a:r>
              <a:rPr lang="en-US" altLang="zh-CN" sz="2200" dirty="0" smtClean="0">
                <a:hlinkClick r:id="rId3"/>
              </a:rPr>
              <a:t>flippagemaker.com/</a:t>
            </a:r>
            <a:endParaRPr lang="zh-CN" altLang="en-US" sz="2200" dirty="0"/>
          </a:p>
        </p:txBody>
      </p:sp>
      <p:sp>
        <p:nvSpPr>
          <p:cNvPr id="3" name="TextBox 2"/>
          <p:cNvSpPr txBox="1"/>
          <p:nvPr/>
        </p:nvSpPr>
        <p:spPr>
          <a:xfrm>
            <a:off x="1" y="228600"/>
            <a:ext cx="9144000" cy="707886"/>
          </a:xfrm>
          <a:prstGeom prst="rect">
            <a:avLst/>
          </a:prstGeom>
          <a:noFill/>
        </p:spPr>
        <p:txBody>
          <a:bodyPr wrap="square" rtlCol="0">
            <a:spAutoFit/>
          </a:bodyPr>
          <a:lstStyle/>
          <a:p>
            <a:pPr algn="ctr"/>
            <a:r>
              <a:rPr lang="en-US" altLang="zh-CN" sz="4000" dirty="0" smtClean="0"/>
              <a:t>Step3, add bookmark tabs</a:t>
            </a:r>
            <a:endParaRPr lang="zh-CN" altLang="en-US" sz="4000" dirty="0"/>
          </a:p>
        </p:txBody>
      </p:sp>
      <p:pic>
        <p:nvPicPr>
          <p:cNvPr id="4" name="Picture 3" descr="QQ截图20130221165503.jpg"/>
          <p:cNvPicPr>
            <a:picLocks noChangeAspect="1"/>
          </p:cNvPicPr>
          <p:nvPr/>
        </p:nvPicPr>
        <p:blipFill>
          <a:blip r:embed="rId4" cstate="print"/>
          <a:stretch>
            <a:fillRect/>
          </a:stretch>
        </p:blipFill>
        <p:spPr>
          <a:xfrm>
            <a:off x="1316604" y="1447800"/>
            <a:ext cx="6760596" cy="4343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13500000" scaled="1"/>
        </a:gradFill>
        <a:effectLst/>
      </p:bgPr>
    </p:bg>
    <p:spTree>
      <p:nvGrpSpPr>
        <p:cNvPr id="1" name=""/>
        <p:cNvGrpSpPr/>
        <p:nvPr/>
      </p:nvGrpSpPr>
      <p:grpSpPr>
        <a:xfrm>
          <a:off x="0" y="0"/>
          <a:ext cx="0" cy="0"/>
          <a:chOff x="0" y="0"/>
          <a:chExt cx="0" cy="0"/>
        </a:xfrm>
      </p:grpSpPr>
      <p:sp>
        <p:nvSpPr>
          <p:cNvPr id="2" name="TextBox 1"/>
          <p:cNvSpPr txBox="1"/>
          <p:nvPr/>
        </p:nvSpPr>
        <p:spPr>
          <a:xfrm>
            <a:off x="0" y="6324600"/>
            <a:ext cx="9144000" cy="430887"/>
          </a:xfrm>
          <a:prstGeom prst="rect">
            <a:avLst/>
          </a:prstGeom>
          <a:noFill/>
        </p:spPr>
        <p:txBody>
          <a:bodyPr wrap="square" rtlCol="0">
            <a:spAutoFit/>
          </a:bodyPr>
          <a:lstStyle/>
          <a:p>
            <a:pPr algn="ctr"/>
            <a:r>
              <a:rPr lang="en-US" altLang="zh-CN" sz="2200" dirty="0" smtClean="0"/>
              <a:t>For </a:t>
            </a:r>
            <a:r>
              <a:rPr lang="en-US" altLang="zh-CN" sz="2200" dirty="0" smtClean="0"/>
              <a:t>more information: </a:t>
            </a:r>
            <a:r>
              <a:rPr lang="en-US" altLang="zh-CN" sz="2200" dirty="0" smtClean="0">
                <a:hlinkClick r:id="rId2"/>
              </a:rPr>
              <a:t>http://</a:t>
            </a:r>
            <a:r>
              <a:rPr lang="en-US" altLang="zh-CN" sz="2200" dirty="0" smtClean="0">
                <a:hlinkClick r:id="rId2"/>
              </a:rPr>
              <a:t>flippagemaker.com/</a:t>
            </a:r>
            <a:endParaRPr lang="zh-CN" altLang="en-US" sz="2200" dirty="0"/>
          </a:p>
        </p:txBody>
      </p:sp>
      <p:sp>
        <p:nvSpPr>
          <p:cNvPr id="3" name="TextBox 2"/>
          <p:cNvSpPr txBox="1"/>
          <p:nvPr/>
        </p:nvSpPr>
        <p:spPr>
          <a:xfrm>
            <a:off x="1" y="228600"/>
            <a:ext cx="9144000" cy="707886"/>
          </a:xfrm>
          <a:prstGeom prst="rect">
            <a:avLst/>
          </a:prstGeom>
          <a:noFill/>
        </p:spPr>
        <p:txBody>
          <a:bodyPr wrap="square" rtlCol="0">
            <a:spAutoFit/>
          </a:bodyPr>
          <a:lstStyle/>
          <a:p>
            <a:pPr algn="ctr"/>
            <a:r>
              <a:rPr lang="en-US" altLang="zh-CN" sz="4000" dirty="0" smtClean="0"/>
              <a:t>Step4, Apply Change to save the setting</a:t>
            </a:r>
            <a:endParaRPr lang="zh-CN" altLang="en-US" sz="4000" dirty="0"/>
          </a:p>
        </p:txBody>
      </p:sp>
      <p:pic>
        <p:nvPicPr>
          <p:cNvPr id="4" name="Picture 3" descr="QQ截图20130221165708.jpg"/>
          <p:cNvPicPr>
            <a:picLocks noChangeAspect="1"/>
          </p:cNvPicPr>
          <p:nvPr/>
        </p:nvPicPr>
        <p:blipFill>
          <a:blip r:embed="rId3" cstate="print"/>
          <a:stretch>
            <a:fillRect/>
          </a:stretch>
        </p:blipFill>
        <p:spPr>
          <a:xfrm>
            <a:off x="762000" y="1219200"/>
            <a:ext cx="7924800" cy="4841125"/>
          </a:xfrm>
          <a:prstGeom prst="rect">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r="-18000"/>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914400"/>
            <a:ext cx="6781800" cy="5534849"/>
          </a:xfrm>
          <a:prstGeom prst="rect">
            <a:avLst/>
          </a:prstGeom>
          <a:noFill/>
        </p:spPr>
        <p:txBody>
          <a:bodyPr wrap="square" rtlCol="0">
            <a:spAutoFit/>
          </a:bodyPr>
          <a:lstStyle/>
          <a:p>
            <a:pPr>
              <a:spcAft>
                <a:spcPts val="1000"/>
              </a:spcAft>
            </a:pPr>
            <a:r>
              <a:rPr lang="en-US" altLang="zh-CN" sz="2800" dirty="0" smtClean="0"/>
              <a:t>Other excellent features of </a:t>
            </a:r>
            <a:r>
              <a:rPr lang="en-US" altLang="zh-CN" sz="2800" dirty="0" err="1" smtClean="0">
                <a:hlinkClick r:id="rId3"/>
              </a:rPr>
              <a:t>FlipBook</a:t>
            </a:r>
            <a:r>
              <a:rPr lang="en-US" altLang="zh-CN" sz="2800" dirty="0" smtClean="0">
                <a:hlinkClick r:id="rId3"/>
              </a:rPr>
              <a:t> Creator 3.8.8</a:t>
            </a:r>
            <a:r>
              <a:rPr lang="en-US" altLang="zh-CN" sz="2800" dirty="0" smtClean="0"/>
              <a:t>: </a:t>
            </a:r>
          </a:p>
          <a:p>
            <a:pPr>
              <a:spcAft>
                <a:spcPts val="1000"/>
              </a:spcAft>
            </a:pPr>
            <a:r>
              <a:rPr lang="en-US" altLang="zh-CN" sz="2800" b="1" dirty="0" smtClean="0"/>
              <a:t>Upload Online Service </a:t>
            </a:r>
            <a:r>
              <a:rPr lang="en-US" altLang="zh-CN" sz="2800" dirty="0" smtClean="0"/>
              <a:t>---- upload the created flipping book onto our service directly without output</a:t>
            </a:r>
          </a:p>
          <a:p>
            <a:pPr>
              <a:spcAft>
                <a:spcPts val="1000"/>
              </a:spcAft>
            </a:pPr>
            <a:r>
              <a:rPr lang="en-US" altLang="zh-CN" sz="2800" b="1" dirty="0" smtClean="0"/>
              <a:t>Assistant</a:t>
            </a:r>
            <a:r>
              <a:rPr lang="en-US" altLang="zh-CN" sz="2800" dirty="0" smtClean="0"/>
              <a:t> ---- virtual character helps to speak the story in your flipping book</a:t>
            </a:r>
          </a:p>
          <a:p>
            <a:pPr>
              <a:spcAft>
                <a:spcPts val="1000"/>
              </a:spcAft>
            </a:pPr>
            <a:r>
              <a:rPr lang="en-US" altLang="zh-CN" sz="2800" b="1" dirty="0" smtClean="0"/>
              <a:t>Bookcase</a:t>
            </a:r>
            <a:r>
              <a:rPr lang="en-US" altLang="zh-CN" sz="2800" dirty="0" smtClean="0"/>
              <a:t> ---- all flipping book in our service can be display in a bookcase</a:t>
            </a:r>
          </a:p>
          <a:p>
            <a:pPr>
              <a:spcAft>
                <a:spcPts val="1000"/>
              </a:spcAft>
            </a:pPr>
            <a:endParaRPr lang="en-US" altLang="zh-CN" sz="2800" dirty="0" smtClean="0"/>
          </a:p>
          <a:p>
            <a:pPr>
              <a:spcAft>
                <a:spcPts val="1000"/>
              </a:spcAft>
            </a:pPr>
            <a:r>
              <a:rPr lang="en-US" altLang="zh-CN" sz="3200" dirty="0" smtClean="0"/>
              <a:t>Learn more about </a:t>
            </a:r>
            <a:r>
              <a:rPr lang="en-US" altLang="zh-CN" sz="3200" dirty="0" smtClean="0">
                <a:hlinkClick r:id="rId4"/>
              </a:rPr>
              <a:t>flippagemaker.com</a:t>
            </a:r>
            <a:endParaRPr lang="zh-CN" alt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237</Words>
  <Application>Microsoft Office PowerPoint</Application>
  <PresentationFormat>On-screen Show (4:3)</PresentationFormat>
  <Paragraphs>21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Create Colorful Bookmark Tabs With FlipBook Creator</vt:lpstr>
      <vt:lpstr>Slide 2</vt:lpstr>
      <vt:lpstr>Slide 3</vt:lpstr>
      <vt:lpstr>Slide 4</vt:lpstr>
      <vt:lpstr>Slide 5</vt:lpstr>
      <vt:lpstr>Slide 6</vt:lpstr>
      <vt:lpstr>Slide 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Create Colorful Bookmark Tabs With FlipBook Creator</dc:title>
  <dc:creator>Jane Chow</dc:creator>
  <cp:lastModifiedBy>Jane Chow</cp:lastModifiedBy>
  <cp:revision>34</cp:revision>
  <dcterms:created xsi:type="dcterms:W3CDTF">2006-08-16T00:00:00Z</dcterms:created>
  <dcterms:modified xsi:type="dcterms:W3CDTF">2013-02-21T09:09:09Z</dcterms:modified>
</cp:coreProperties>
</file>